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1" r:id="rId4"/>
  </p:sldMasterIdLst>
  <p:notesMasterIdLst>
    <p:notesMasterId r:id="rId19"/>
  </p:notesMasterIdLst>
  <p:sldIdLst>
    <p:sldId id="283" r:id="rId5"/>
    <p:sldId id="305" r:id="rId6"/>
    <p:sldId id="296" r:id="rId7"/>
    <p:sldId id="287" r:id="rId8"/>
    <p:sldId id="302" r:id="rId9"/>
    <p:sldId id="286" r:id="rId10"/>
    <p:sldId id="290" r:id="rId11"/>
    <p:sldId id="289" r:id="rId12"/>
    <p:sldId id="304" r:id="rId13"/>
    <p:sldId id="291" r:id="rId14"/>
    <p:sldId id="292" r:id="rId15"/>
    <p:sldId id="293" r:id="rId16"/>
    <p:sldId id="299" r:id="rId17"/>
    <p:sldId id="28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8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033" autoAdjust="0"/>
  </p:normalViewPr>
  <p:slideViewPr>
    <p:cSldViewPr snapToGrid="0">
      <p:cViewPr varScale="1">
        <p:scale>
          <a:sx n="70" d="100"/>
          <a:sy n="70" d="100"/>
        </p:scale>
        <p:origin x="738" y="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hade val="65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N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586-4732-BC67-A18941BC6B0C}"/>
            </c:ext>
          </c:extLst>
        </c:ser>
        <c:ser>
          <c:idx val="1"/>
          <c:order val="1"/>
          <c:tx>
            <c:strRef>
              <c:f>Sheet1!$C$1</c:f>
              <c:strCache>
                <c:ptCount val="1"/>
                <c:pt idx="0">
                  <c:v>Series 2</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N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586-4732-BC67-A18941BC6B0C}"/>
            </c:ext>
          </c:extLst>
        </c:ser>
        <c:ser>
          <c:idx val="2"/>
          <c:order val="2"/>
          <c:tx>
            <c:strRef>
              <c:f>Sheet1!$D$1</c:f>
              <c:strCache>
                <c:ptCount val="1"/>
                <c:pt idx="0">
                  <c:v>Series 3</c:v>
                </c:pt>
              </c:strCache>
            </c:strRef>
          </c:tx>
          <c:spPr>
            <a:solidFill>
              <a:schemeClr val="accent4">
                <a:tint val="65000"/>
                <a:alpha val="7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N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586-4732-BC67-A18941BC6B0C}"/>
            </c:ext>
          </c:extLst>
        </c:ser>
        <c:dLbls>
          <c:dLblPos val="outEnd"/>
          <c:showLegendKey val="0"/>
          <c:showVal val="1"/>
          <c:showCatName val="0"/>
          <c:showSerName val="0"/>
          <c:showPercent val="0"/>
          <c:showBubbleSize val="0"/>
        </c:dLbls>
        <c:gapWidth val="80"/>
        <c:overlap val="25"/>
        <c:axId val="1243511839"/>
        <c:axId val="1243516831"/>
      </c:barChart>
      <c:catAx>
        <c:axId val="124351183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cap="none" spc="20" normalizeH="0" baseline="0">
                <a:solidFill>
                  <a:schemeClr val="tx1">
                    <a:lumMod val="65000"/>
                    <a:lumOff val="35000"/>
                  </a:schemeClr>
                </a:solidFill>
                <a:latin typeface="+mn-lt"/>
                <a:ea typeface="+mn-ea"/>
                <a:cs typeface="+mn-cs"/>
              </a:defRPr>
            </a:pPr>
            <a:endParaRPr lang="en-NA"/>
          </a:p>
        </c:txPr>
        <c:crossAx val="1243516831"/>
        <c:crosses val="autoZero"/>
        <c:auto val="1"/>
        <c:lblAlgn val="ctr"/>
        <c:lblOffset val="100"/>
        <c:noMultiLvlLbl val="0"/>
      </c:catAx>
      <c:valAx>
        <c:axId val="1243516831"/>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spc="20" baseline="0">
                <a:solidFill>
                  <a:schemeClr val="tx1">
                    <a:lumMod val="65000"/>
                    <a:lumOff val="35000"/>
                  </a:schemeClr>
                </a:solidFill>
                <a:latin typeface="+mn-lt"/>
                <a:ea typeface="+mn-ea"/>
                <a:cs typeface="+mn-cs"/>
              </a:defRPr>
            </a:pPr>
            <a:endParaRPr lang="en-NA"/>
          </a:p>
        </c:txPr>
        <c:crossAx val="1243511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NA"/>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A"/>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8C35AC-310E-4F76-9BDD-21DDB5F2E952}"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D259E5EF-B8D2-4232-AD8F-8A068A4742C2}">
      <dgm:prSet phldrT="[Text]" phldr="0" custT="1"/>
      <dgm:spPr/>
      <dgm:t>
        <a:bodyPr/>
        <a:lstStyle/>
        <a:p>
          <a:pPr>
            <a:buNone/>
          </a:pPr>
          <a:r>
            <a:rPr lang="en-US" sz="2800" b="1" dirty="0">
              <a:solidFill>
                <a:schemeClr val="bg1"/>
              </a:solidFill>
            </a:rPr>
            <a:t>Name</a:t>
          </a:r>
        </a:p>
      </dgm:t>
    </dgm:pt>
    <dgm:pt modelId="{2BC39BFC-0758-481E-9C09-6BF8D6BAE253}" type="parTrans" cxnId="{51358579-5496-42C7-9E29-76F87B8618F6}">
      <dgm:prSet/>
      <dgm:spPr/>
      <dgm:t>
        <a:bodyPr/>
        <a:lstStyle/>
        <a:p>
          <a:endParaRPr lang="en-US"/>
        </a:p>
      </dgm:t>
    </dgm:pt>
    <dgm:pt modelId="{063BB3D3-D3E9-494A-9268-7295C34BB7C2}" type="sibTrans" cxnId="{51358579-5496-42C7-9E29-76F87B8618F6}">
      <dgm:prSet/>
      <dgm:spPr/>
      <dgm:t>
        <a:bodyPr/>
        <a:lstStyle/>
        <a:p>
          <a:endParaRPr lang="en-US"/>
        </a:p>
      </dgm:t>
    </dgm:pt>
    <dgm:pt modelId="{62A45750-0139-4CDF-BD74-FE2F6DECDF14}">
      <dgm:prSet phldrT="[Text]" phldr="0" custT="1"/>
      <dgm:spPr/>
      <dgm:t>
        <a:bodyPr/>
        <a:lstStyle/>
        <a:p>
          <a:pPr>
            <a:buNone/>
          </a:pPr>
          <a:r>
            <a:rPr lang="en-US" sz="2800" b="1" dirty="0">
              <a:solidFill>
                <a:schemeClr val="bg1"/>
              </a:solidFill>
            </a:rPr>
            <a:t>Name</a:t>
          </a:r>
        </a:p>
      </dgm:t>
    </dgm:pt>
    <dgm:pt modelId="{CBF20BEF-923C-4F6E-9370-212EF914B558}" type="parTrans" cxnId="{B2A4BD2E-CF86-4244-B3F4-B4CA0022A0EF}">
      <dgm:prSet/>
      <dgm:spPr/>
      <dgm:t>
        <a:bodyPr/>
        <a:lstStyle/>
        <a:p>
          <a:endParaRPr lang="en-US"/>
        </a:p>
      </dgm:t>
    </dgm:pt>
    <dgm:pt modelId="{77B4F71E-75E2-4867-8B83-F27C5426D0A0}" type="sibTrans" cxnId="{B2A4BD2E-CF86-4244-B3F4-B4CA0022A0EF}">
      <dgm:prSet/>
      <dgm:spPr/>
      <dgm:t>
        <a:bodyPr/>
        <a:lstStyle/>
        <a:p>
          <a:endParaRPr lang="en-US"/>
        </a:p>
      </dgm:t>
    </dgm:pt>
    <dgm:pt modelId="{314CB0AD-C393-49B8-B29C-40D8E07A67DD}">
      <dgm:prSet phldrT="[Text]" phldr="0" custT="1"/>
      <dgm:spPr/>
      <dgm:t>
        <a:bodyPr/>
        <a:lstStyle/>
        <a:p>
          <a:pPr>
            <a:buNone/>
          </a:pPr>
          <a:r>
            <a:rPr lang="en-US" sz="2800" b="1" dirty="0">
              <a:solidFill>
                <a:schemeClr val="bg1"/>
              </a:solidFill>
            </a:rPr>
            <a:t>Name</a:t>
          </a:r>
        </a:p>
      </dgm:t>
    </dgm:pt>
    <dgm:pt modelId="{811D1733-6F89-47A4-B507-20336EE27A34}" type="parTrans" cxnId="{F84090A9-B462-4EDA-A934-DCE530A2061C}">
      <dgm:prSet/>
      <dgm:spPr/>
      <dgm:t>
        <a:bodyPr/>
        <a:lstStyle/>
        <a:p>
          <a:endParaRPr lang="en-US"/>
        </a:p>
      </dgm:t>
    </dgm:pt>
    <dgm:pt modelId="{3595DCD7-F2CB-4EFB-86FD-EB4A74B1CCD9}" type="sibTrans" cxnId="{F84090A9-B462-4EDA-A934-DCE530A2061C}">
      <dgm:prSet/>
      <dgm:spPr/>
      <dgm:t>
        <a:bodyPr/>
        <a:lstStyle/>
        <a:p>
          <a:endParaRPr lang="en-US"/>
        </a:p>
      </dgm:t>
    </dgm:pt>
    <dgm:pt modelId="{4E620FAC-3E99-4E9C-8A12-3116B19C3E93}">
      <dgm:prSet phldrT="[Text]" phldr="0" custT="1"/>
      <dgm:spPr/>
      <dgm:t>
        <a:bodyPr/>
        <a:lstStyle/>
        <a:p>
          <a:pPr>
            <a:buNone/>
          </a:pPr>
          <a:r>
            <a:rPr lang="en-US" sz="2800" b="1" dirty="0">
              <a:solidFill>
                <a:schemeClr val="bg1"/>
              </a:solidFill>
            </a:rPr>
            <a:t>Name</a:t>
          </a:r>
        </a:p>
      </dgm:t>
    </dgm:pt>
    <dgm:pt modelId="{9FEF6341-8502-4E9C-A14D-A70E28E64AB6}" type="parTrans" cxnId="{CEA622D5-8F71-4964-AD0F-822C875EF497}">
      <dgm:prSet/>
      <dgm:spPr/>
      <dgm:t>
        <a:bodyPr/>
        <a:lstStyle/>
        <a:p>
          <a:endParaRPr lang="en-US"/>
        </a:p>
      </dgm:t>
    </dgm:pt>
    <dgm:pt modelId="{9859544F-61EF-498B-9C52-FC70FDE5DEF5}" type="sibTrans" cxnId="{CEA622D5-8F71-4964-AD0F-822C875EF497}">
      <dgm:prSet/>
      <dgm:spPr/>
      <dgm:t>
        <a:bodyPr/>
        <a:lstStyle/>
        <a:p>
          <a:endParaRPr lang="en-US"/>
        </a:p>
      </dgm:t>
    </dgm:pt>
    <dgm:pt modelId="{35FF5001-C9C1-4084-9CD2-09D54B357002}">
      <dgm:prSet phldrT="[Text]" phldr="0" custT="1"/>
      <dgm:spPr/>
      <dgm:t>
        <a:bodyPr/>
        <a:lstStyle/>
        <a:p>
          <a:pPr>
            <a:buNone/>
          </a:pPr>
          <a:r>
            <a:rPr lang="en-US" sz="2000" dirty="0">
              <a:solidFill>
                <a:schemeClr val="bg1"/>
              </a:solidFill>
            </a:rPr>
            <a:t>Title</a:t>
          </a:r>
        </a:p>
      </dgm:t>
    </dgm:pt>
    <dgm:pt modelId="{18CCE03A-8725-4C64-8185-F7442E4E24D2}" type="parTrans" cxnId="{72A3450D-3C8E-4543-BE0E-F773BD835F4B}">
      <dgm:prSet/>
      <dgm:spPr/>
      <dgm:t>
        <a:bodyPr/>
        <a:lstStyle/>
        <a:p>
          <a:endParaRPr lang="en-US"/>
        </a:p>
      </dgm:t>
    </dgm:pt>
    <dgm:pt modelId="{86E07B1F-028C-44FD-9698-6E7DDDC3CFFF}" type="sibTrans" cxnId="{72A3450D-3C8E-4543-BE0E-F773BD835F4B}">
      <dgm:prSet/>
      <dgm:spPr/>
      <dgm:t>
        <a:bodyPr/>
        <a:lstStyle/>
        <a:p>
          <a:endParaRPr lang="en-US"/>
        </a:p>
      </dgm:t>
    </dgm:pt>
    <dgm:pt modelId="{FA2E78CD-AFEA-47C1-AED8-59513339B146}">
      <dgm:prSet phldrT="[Text]" phldr="0" custT="1"/>
      <dgm:spPr/>
      <dgm:t>
        <a:bodyPr/>
        <a:lstStyle/>
        <a:p>
          <a:pPr>
            <a:buNone/>
          </a:pPr>
          <a:r>
            <a:rPr lang="en-US" sz="2000" dirty="0">
              <a:solidFill>
                <a:schemeClr val="bg1"/>
              </a:solidFill>
            </a:rPr>
            <a:t>Title</a:t>
          </a:r>
        </a:p>
      </dgm:t>
    </dgm:pt>
    <dgm:pt modelId="{645680F4-EAE1-499E-8C16-4E6F4D8EACF7}" type="parTrans" cxnId="{EB485447-C6C5-40E7-B847-C0DD56538C3F}">
      <dgm:prSet/>
      <dgm:spPr/>
      <dgm:t>
        <a:bodyPr/>
        <a:lstStyle/>
        <a:p>
          <a:endParaRPr lang="en-US"/>
        </a:p>
      </dgm:t>
    </dgm:pt>
    <dgm:pt modelId="{482151CC-A4FF-4A7D-BB24-67C608E7AD56}" type="sibTrans" cxnId="{EB485447-C6C5-40E7-B847-C0DD56538C3F}">
      <dgm:prSet/>
      <dgm:spPr/>
      <dgm:t>
        <a:bodyPr/>
        <a:lstStyle/>
        <a:p>
          <a:endParaRPr lang="en-US"/>
        </a:p>
      </dgm:t>
    </dgm:pt>
    <dgm:pt modelId="{1317F7D9-468C-4632-994C-25F6EC0942E6}">
      <dgm:prSet phldrT="[Text]" phldr="0" custT="1"/>
      <dgm:spPr/>
      <dgm:t>
        <a:bodyPr/>
        <a:lstStyle/>
        <a:p>
          <a:pPr>
            <a:buNone/>
          </a:pPr>
          <a:r>
            <a:rPr lang="en-US" sz="2000" dirty="0">
              <a:solidFill>
                <a:schemeClr val="bg1"/>
              </a:solidFill>
            </a:rPr>
            <a:t>Title</a:t>
          </a:r>
        </a:p>
      </dgm:t>
    </dgm:pt>
    <dgm:pt modelId="{17DAEAA9-EEE7-42A0-92D3-8085E446678B}" type="parTrans" cxnId="{955DB52B-D84A-45FB-B7E4-54252CEBCCAA}">
      <dgm:prSet/>
      <dgm:spPr/>
      <dgm:t>
        <a:bodyPr/>
        <a:lstStyle/>
        <a:p>
          <a:endParaRPr lang="en-US"/>
        </a:p>
      </dgm:t>
    </dgm:pt>
    <dgm:pt modelId="{F6D43E45-7DDB-4D0D-9F36-7E05ACE22C02}" type="sibTrans" cxnId="{955DB52B-D84A-45FB-B7E4-54252CEBCCAA}">
      <dgm:prSet/>
      <dgm:spPr/>
      <dgm:t>
        <a:bodyPr/>
        <a:lstStyle/>
        <a:p>
          <a:endParaRPr lang="en-US"/>
        </a:p>
      </dgm:t>
    </dgm:pt>
    <dgm:pt modelId="{141AEAB8-034D-4507-88B1-4848C391B063}">
      <dgm:prSet phldrT="[Text]" phldr="0" custT="1"/>
      <dgm:spPr/>
      <dgm:t>
        <a:bodyPr/>
        <a:lstStyle/>
        <a:p>
          <a:pPr>
            <a:buNone/>
          </a:pPr>
          <a:r>
            <a:rPr lang="en-US" sz="2000" dirty="0">
              <a:solidFill>
                <a:schemeClr val="bg1"/>
              </a:solidFill>
            </a:rPr>
            <a:t>Title</a:t>
          </a:r>
        </a:p>
      </dgm:t>
    </dgm:pt>
    <dgm:pt modelId="{057CC59E-9509-45E4-8310-ED3B0A3A47B8}" type="parTrans" cxnId="{AD09D405-1A2C-4A4D-8CCC-05C7882D9531}">
      <dgm:prSet/>
      <dgm:spPr/>
      <dgm:t>
        <a:bodyPr/>
        <a:lstStyle/>
        <a:p>
          <a:endParaRPr lang="en-US"/>
        </a:p>
      </dgm:t>
    </dgm:pt>
    <dgm:pt modelId="{4363CD8D-210E-4AB8-B64E-9C8D9B58C5FD}" type="sibTrans" cxnId="{AD09D405-1A2C-4A4D-8CCC-05C7882D9531}">
      <dgm:prSet/>
      <dgm:spPr/>
      <dgm:t>
        <a:bodyPr/>
        <a:lstStyle/>
        <a:p>
          <a:endParaRPr lang="en-US"/>
        </a:p>
      </dgm:t>
    </dgm:pt>
    <dgm:pt modelId="{8DED59E2-2EFC-4544-8814-32082B5D71C0}" type="pres">
      <dgm:prSet presAssocID="{2D8C35AC-310E-4F76-9BDD-21DDB5F2E952}" presName="Name0" presStyleCnt="0">
        <dgm:presLayoutVars>
          <dgm:dir/>
          <dgm:resizeHandles val="exact"/>
        </dgm:presLayoutVars>
      </dgm:prSet>
      <dgm:spPr/>
    </dgm:pt>
    <dgm:pt modelId="{2762D66E-D015-4E04-9F54-74C633F4A84E}" type="pres">
      <dgm:prSet presAssocID="{D259E5EF-B8D2-4232-AD8F-8A068A4742C2}" presName="compNode" presStyleCnt="0"/>
      <dgm:spPr/>
    </dgm:pt>
    <dgm:pt modelId="{1474DFEA-CD75-4AEE-80C6-D329469B8D3C}" type="pres">
      <dgm:prSet presAssocID="{D259E5EF-B8D2-4232-AD8F-8A068A4742C2}" presName="pictRect" presStyleLbl="node1" presStyleIdx="0" presStyleCnt="4" custScaleY="108739"/>
      <dgm:spPr>
        <a:prstGeom prst="rect">
          <a:avLst/>
        </a:prstGeom>
        <a:blipFill>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eadshot"/>
        </a:ext>
      </dgm:extLst>
    </dgm:pt>
    <dgm:pt modelId="{B7671E10-B402-4972-ABA4-B56998F1FDF9}" type="pres">
      <dgm:prSet presAssocID="{D259E5EF-B8D2-4232-AD8F-8A068A4742C2}" presName="textRect" presStyleLbl="revTx" presStyleIdx="0" presStyleCnt="4" custLinFactNeighborX="-210" custLinFactNeighborY="23706">
        <dgm:presLayoutVars>
          <dgm:bulletEnabled val="1"/>
        </dgm:presLayoutVars>
      </dgm:prSet>
      <dgm:spPr/>
    </dgm:pt>
    <dgm:pt modelId="{2BD4404C-9102-4A68-9F74-0521C235C964}" type="pres">
      <dgm:prSet presAssocID="{063BB3D3-D3E9-494A-9268-7295C34BB7C2}" presName="sibTrans" presStyleLbl="sibTrans2D1" presStyleIdx="0" presStyleCnt="0"/>
      <dgm:spPr/>
    </dgm:pt>
    <dgm:pt modelId="{EF2B71C1-113B-48BA-A0B3-DC0F1CE48489}" type="pres">
      <dgm:prSet presAssocID="{62A45750-0139-4CDF-BD74-FE2F6DECDF14}" presName="compNode" presStyleCnt="0"/>
      <dgm:spPr/>
    </dgm:pt>
    <dgm:pt modelId="{70BD498D-03CE-4C35-825E-C7D28A381539}" type="pres">
      <dgm:prSet presAssocID="{62A45750-0139-4CDF-BD74-FE2F6DECDF14}" presName="pictRect" presStyleLbl="node1" presStyleIdx="1" presStyleCnt="4" custScaleY="108739"/>
      <dgm:spPr>
        <a:prstGeom prst="rect">
          <a:avLst/>
        </a:prstGeom>
        <a:blipFill>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eadshot"/>
        </a:ext>
      </dgm:extLst>
    </dgm:pt>
    <dgm:pt modelId="{D3B8F983-52D7-4A32-AD51-4BF186BFAF20}" type="pres">
      <dgm:prSet presAssocID="{62A45750-0139-4CDF-BD74-FE2F6DECDF14}" presName="textRect" presStyleLbl="revTx" presStyleIdx="1" presStyleCnt="4" custLinFactNeighborY="23706">
        <dgm:presLayoutVars>
          <dgm:bulletEnabled val="1"/>
        </dgm:presLayoutVars>
      </dgm:prSet>
      <dgm:spPr/>
    </dgm:pt>
    <dgm:pt modelId="{6C63FA81-31F4-4973-A7A5-D51B5F482D5D}" type="pres">
      <dgm:prSet presAssocID="{77B4F71E-75E2-4867-8B83-F27C5426D0A0}" presName="sibTrans" presStyleLbl="sibTrans2D1" presStyleIdx="0" presStyleCnt="0"/>
      <dgm:spPr/>
    </dgm:pt>
    <dgm:pt modelId="{2E9E434C-F0B1-4362-AB4D-111C648A1828}" type="pres">
      <dgm:prSet presAssocID="{314CB0AD-C393-49B8-B29C-40D8E07A67DD}" presName="compNode" presStyleCnt="0"/>
      <dgm:spPr/>
    </dgm:pt>
    <dgm:pt modelId="{2CE4FDC9-AA7D-490E-84DC-3CDA599389A2}" type="pres">
      <dgm:prSet presAssocID="{314CB0AD-C393-49B8-B29C-40D8E07A67DD}" presName="pictRect" presStyleLbl="node1" presStyleIdx="2" presStyleCnt="4" custScaleY="108739" custLinFactNeighborX="6023" custLinFactNeighborY="2025"/>
      <dgm:spPr>
        <a:prstGeom prst="rect">
          <a:avLst/>
        </a:prstGeom>
        <a:blipFill>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eadshot"/>
        </a:ext>
      </dgm:extLst>
    </dgm:pt>
    <dgm:pt modelId="{48F1A742-C16D-40FB-992C-06A0E437793F}" type="pres">
      <dgm:prSet presAssocID="{314CB0AD-C393-49B8-B29C-40D8E07A67DD}" presName="textRect" presStyleLbl="revTx" presStyleIdx="2" presStyleCnt="4" custLinFactNeighborY="23706">
        <dgm:presLayoutVars>
          <dgm:bulletEnabled val="1"/>
        </dgm:presLayoutVars>
      </dgm:prSet>
      <dgm:spPr/>
    </dgm:pt>
    <dgm:pt modelId="{79EE78AC-AF06-4810-BB6E-61D73B7D807A}" type="pres">
      <dgm:prSet presAssocID="{3595DCD7-F2CB-4EFB-86FD-EB4A74B1CCD9}" presName="sibTrans" presStyleLbl="sibTrans2D1" presStyleIdx="0" presStyleCnt="0"/>
      <dgm:spPr/>
    </dgm:pt>
    <dgm:pt modelId="{28C85047-C522-4AF7-9AC0-23FD030E8F22}" type="pres">
      <dgm:prSet presAssocID="{4E620FAC-3E99-4E9C-8A12-3116B19C3E93}" presName="compNode" presStyleCnt="0"/>
      <dgm:spPr/>
    </dgm:pt>
    <dgm:pt modelId="{1C04DE97-A744-45D3-8916-ED775430CE19}" type="pres">
      <dgm:prSet presAssocID="{4E620FAC-3E99-4E9C-8A12-3116B19C3E93}" presName="pictRect" presStyleLbl="node1" presStyleIdx="3" presStyleCnt="4" custScaleY="108739"/>
      <dgm:spPr>
        <a:prstGeom prst="rect">
          <a:avLst/>
        </a:prstGeom>
        <a:blipFill>
          <a:blip xmlns:r="http://schemas.openxmlformats.org/officeDocument/2006/relationships" r:embed="rId4"/>
          <a:srcRect/>
          <a:stretch>
            <a:fillRect l="-6000" r="-6000"/>
          </a:stretch>
        </a:blipFill>
      </dgm:spPr>
      <dgm:extLst>
        <a:ext uri="{E40237B7-FDA0-4F09-8148-C483321AD2D9}">
          <dgm14:cNvPr xmlns:dgm14="http://schemas.microsoft.com/office/drawing/2010/diagram" id="0" name="" descr="Headshot"/>
        </a:ext>
      </dgm:extLst>
    </dgm:pt>
    <dgm:pt modelId="{CA82B828-96E4-4728-9470-D30D18796F4A}" type="pres">
      <dgm:prSet presAssocID="{4E620FAC-3E99-4E9C-8A12-3116B19C3E93}" presName="textRect" presStyleLbl="revTx" presStyleIdx="3" presStyleCnt="4" custLinFactNeighborY="23706">
        <dgm:presLayoutVars>
          <dgm:bulletEnabled val="1"/>
        </dgm:presLayoutVars>
      </dgm:prSet>
      <dgm:spPr/>
    </dgm:pt>
  </dgm:ptLst>
  <dgm:cxnLst>
    <dgm:cxn modelId="{AD09D405-1A2C-4A4D-8CCC-05C7882D9531}" srcId="{4E620FAC-3E99-4E9C-8A12-3116B19C3E93}" destId="{141AEAB8-034D-4507-88B1-4848C391B063}" srcOrd="0" destOrd="0" parTransId="{057CC59E-9509-45E4-8310-ED3B0A3A47B8}" sibTransId="{4363CD8D-210E-4AB8-B64E-9C8D9B58C5FD}"/>
    <dgm:cxn modelId="{7C015F0D-5D7F-410C-91B2-1526EACC12C5}" type="presOf" srcId="{62A45750-0139-4CDF-BD74-FE2F6DECDF14}" destId="{D3B8F983-52D7-4A32-AD51-4BF186BFAF20}" srcOrd="0" destOrd="0" presId="urn:microsoft.com/office/officeart/2005/8/layout/pList1"/>
    <dgm:cxn modelId="{72A3450D-3C8E-4543-BE0E-F773BD835F4B}" srcId="{D259E5EF-B8D2-4232-AD8F-8A068A4742C2}" destId="{35FF5001-C9C1-4084-9CD2-09D54B357002}" srcOrd="0" destOrd="0" parTransId="{18CCE03A-8725-4C64-8185-F7442E4E24D2}" sibTransId="{86E07B1F-028C-44FD-9698-6E7DDDC3CFFF}"/>
    <dgm:cxn modelId="{ADD55723-A879-4528-B47D-DAF08A3081F5}" type="presOf" srcId="{35FF5001-C9C1-4084-9CD2-09D54B357002}" destId="{B7671E10-B402-4972-ABA4-B56998F1FDF9}" srcOrd="0" destOrd="1" presId="urn:microsoft.com/office/officeart/2005/8/layout/pList1"/>
    <dgm:cxn modelId="{955DB52B-D84A-45FB-B7E4-54252CEBCCAA}" srcId="{314CB0AD-C393-49B8-B29C-40D8E07A67DD}" destId="{1317F7D9-468C-4632-994C-25F6EC0942E6}" srcOrd="0" destOrd="0" parTransId="{17DAEAA9-EEE7-42A0-92D3-8085E446678B}" sibTransId="{F6D43E45-7DDB-4D0D-9F36-7E05ACE22C02}"/>
    <dgm:cxn modelId="{B2A4BD2E-CF86-4244-B3F4-B4CA0022A0EF}" srcId="{2D8C35AC-310E-4F76-9BDD-21DDB5F2E952}" destId="{62A45750-0139-4CDF-BD74-FE2F6DECDF14}" srcOrd="1" destOrd="0" parTransId="{CBF20BEF-923C-4F6E-9370-212EF914B558}" sibTransId="{77B4F71E-75E2-4867-8B83-F27C5426D0A0}"/>
    <dgm:cxn modelId="{B0112A66-08FB-45E8-A501-EF3622778063}" type="presOf" srcId="{D259E5EF-B8D2-4232-AD8F-8A068A4742C2}" destId="{B7671E10-B402-4972-ABA4-B56998F1FDF9}" srcOrd="0" destOrd="0" presId="urn:microsoft.com/office/officeart/2005/8/layout/pList1"/>
    <dgm:cxn modelId="{EB485447-C6C5-40E7-B847-C0DD56538C3F}" srcId="{62A45750-0139-4CDF-BD74-FE2F6DECDF14}" destId="{FA2E78CD-AFEA-47C1-AED8-59513339B146}" srcOrd="0" destOrd="0" parTransId="{645680F4-EAE1-499E-8C16-4E6F4D8EACF7}" sibTransId="{482151CC-A4FF-4A7D-BB24-67C608E7AD56}"/>
    <dgm:cxn modelId="{51358579-5496-42C7-9E29-76F87B8618F6}" srcId="{2D8C35AC-310E-4F76-9BDD-21DDB5F2E952}" destId="{D259E5EF-B8D2-4232-AD8F-8A068A4742C2}" srcOrd="0" destOrd="0" parTransId="{2BC39BFC-0758-481E-9C09-6BF8D6BAE253}" sibTransId="{063BB3D3-D3E9-494A-9268-7295C34BB7C2}"/>
    <dgm:cxn modelId="{EC0EAC59-36A4-4584-8A10-73BF2B641DBD}" type="presOf" srcId="{063BB3D3-D3E9-494A-9268-7295C34BB7C2}" destId="{2BD4404C-9102-4A68-9F74-0521C235C964}" srcOrd="0" destOrd="0" presId="urn:microsoft.com/office/officeart/2005/8/layout/pList1"/>
    <dgm:cxn modelId="{B94A7088-A5A6-4BB0-A8BC-EC055823312C}" type="presOf" srcId="{3595DCD7-F2CB-4EFB-86FD-EB4A74B1CCD9}" destId="{79EE78AC-AF06-4810-BB6E-61D73B7D807A}" srcOrd="0" destOrd="0" presId="urn:microsoft.com/office/officeart/2005/8/layout/pList1"/>
    <dgm:cxn modelId="{3DC45BA3-7E11-4A44-9098-E4058D7E6213}" type="presOf" srcId="{FA2E78CD-AFEA-47C1-AED8-59513339B146}" destId="{D3B8F983-52D7-4A32-AD51-4BF186BFAF20}" srcOrd="0" destOrd="1" presId="urn:microsoft.com/office/officeart/2005/8/layout/pList1"/>
    <dgm:cxn modelId="{F84090A9-B462-4EDA-A934-DCE530A2061C}" srcId="{2D8C35AC-310E-4F76-9BDD-21DDB5F2E952}" destId="{314CB0AD-C393-49B8-B29C-40D8E07A67DD}" srcOrd="2" destOrd="0" parTransId="{811D1733-6F89-47A4-B507-20336EE27A34}" sibTransId="{3595DCD7-F2CB-4EFB-86FD-EB4A74B1CCD9}"/>
    <dgm:cxn modelId="{F14D67B5-8963-4022-A0B9-DE378286A54C}" type="presOf" srcId="{77B4F71E-75E2-4867-8B83-F27C5426D0A0}" destId="{6C63FA81-31F4-4973-A7A5-D51B5F482D5D}" srcOrd="0" destOrd="0" presId="urn:microsoft.com/office/officeart/2005/8/layout/pList1"/>
    <dgm:cxn modelId="{92A894C2-7100-4474-9546-9F5980CEDA68}" type="presOf" srcId="{4E620FAC-3E99-4E9C-8A12-3116B19C3E93}" destId="{CA82B828-96E4-4728-9470-D30D18796F4A}" srcOrd="0" destOrd="0" presId="urn:microsoft.com/office/officeart/2005/8/layout/pList1"/>
    <dgm:cxn modelId="{DFE915C4-F06D-49A1-8AAE-28A04C7D0265}" type="presOf" srcId="{2D8C35AC-310E-4F76-9BDD-21DDB5F2E952}" destId="{8DED59E2-2EFC-4544-8814-32082B5D71C0}" srcOrd="0" destOrd="0" presId="urn:microsoft.com/office/officeart/2005/8/layout/pList1"/>
    <dgm:cxn modelId="{C4E7B4CF-E5DE-4F83-A516-FD58BB40ACE3}" type="presOf" srcId="{1317F7D9-468C-4632-994C-25F6EC0942E6}" destId="{48F1A742-C16D-40FB-992C-06A0E437793F}" srcOrd="0" destOrd="1" presId="urn:microsoft.com/office/officeart/2005/8/layout/pList1"/>
    <dgm:cxn modelId="{CEA622D5-8F71-4964-AD0F-822C875EF497}" srcId="{2D8C35AC-310E-4F76-9BDD-21DDB5F2E952}" destId="{4E620FAC-3E99-4E9C-8A12-3116B19C3E93}" srcOrd="3" destOrd="0" parTransId="{9FEF6341-8502-4E9C-A14D-A70E28E64AB6}" sibTransId="{9859544F-61EF-498B-9C52-FC70FDE5DEF5}"/>
    <dgm:cxn modelId="{A4D43EDB-B585-4D6E-91AF-008CC5B65AB0}" type="presOf" srcId="{314CB0AD-C393-49B8-B29C-40D8E07A67DD}" destId="{48F1A742-C16D-40FB-992C-06A0E437793F}" srcOrd="0" destOrd="0" presId="urn:microsoft.com/office/officeart/2005/8/layout/pList1"/>
    <dgm:cxn modelId="{C38BA0DE-71D5-40A7-873C-EFE0F5F243CB}" type="presOf" srcId="{141AEAB8-034D-4507-88B1-4848C391B063}" destId="{CA82B828-96E4-4728-9470-D30D18796F4A}" srcOrd="0" destOrd="1" presId="urn:microsoft.com/office/officeart/2005/8/layout/pList1"/>
    <dgm:cxn modelId="{5BD3894B-E7C4-4FAB-861C-9675BCB3B374}" type="presParOf" srcId="{8DED59E2-2EFC-4544-8814-32082B5D71C0}" destId="{2762D66E-D015-4E04-9F54-74C633F4A84E}" srcOrd="0" destOrd="0" presId="urn:microsoft.com/office/officeart/2005/8/layout/pList1"/>
    <dgm:cxn modelId="{E3D37902-F72D-487C-9B1F-F09F662D4FB5}" type="presParOf" srcId="{2762D66E-D015-4E04-9F54-74C633F4A84E}" destId="{1474DFEA-CD75-4AEE-80C6-D329469B8D3C}" srcOrd="0" destOrd="0" presId="urn:microsoft.com/office/officeart/2005/8/layout/pList1"/>
    <dgm:cxn modelId="{83E83AD5-DE03-4ADE-BCD0-75AA050F052F}" type="presParOf" srcId="{2762D66E-D015-4E04-9F54-74C633F4A84E}" destId="{B7671E10-B402-4972-ABA4-B56998F1FDF9}" srcOrd="1" destOrd="0" presId="urn:microsoft.com/office/officeart/2005/8/layout/pList1"/>
    <dgm:cxn modelId="{1E6A124B-F261-4776-9FD0-225D5FC48DCA}" type="presParOf" srcId="{8DED59E2-2EFC-4544-8814-32082B5D71C0}" destId="{2BD4404C-9102-4A68-9F74-0521C235C964}" srcOrd="1" destOrd="0" presId="urn:microsoft.com/office/officeart/2005/8/layout/pList1"/>
    <dgm:cxn modelId="{4EB3B171-0738-4FAC-B0EE-60C876F8C26D}" type="presParOf" srcId="{8DED59E2-2EFC-4544-8814-32082B5D71C0}" destId="{EF2B71C1-113B-48BA-A0B3-DC0F1CE48489}" srcOrd="2" destOrd="0" presId="urn:microsoft.com/office/officeart/2005/8/layout/pList1"/>
    <dgm:cxn modelId="{90AFA2EE-63F6-4EC8-9280-03DDC6ACA557}" type="presParOf" srcId="{EF2B71C1-113B-48BA-A0B3-DC0F1CE48489}" destId="{70BD498D-03CE-4C35-825E-C7D28A381539}" srcOrd="0" destOrd="0" presId="urn:microsoft.com/office/officeart/2005/8/layout/pList1"/>
    <dgm:cxn modelId="{6A75CC22-8400-41DA-99FC-6B52CA9BCA18}" type="presParOf" srcId="{EF2B71C1-113B-48BA-A0B3-DC0F1CE48489}" destId="{D3B8F983-52D7-4A32-AD51-4BF186BFAF20}" srcOrd="1" destOrd="0" presId="urn:microsoft.com/office/officeart/2005/8/layout/pList1"/>
    <dgm:cxn modelId="{F6A59F24-B105-4252-8D39-682DD01223FA}" type="presParOf" srcId="{8DED59E2-2EFC-4544-8814-32082B5D71C0}" destId="{6C63FA81-31F4-4973-A7A5-D51B5F482D5D}" srcOrd="3" destOrd="0" presId="urn:microsoft.com/office/officeart/2005/8/layout/pList1"/>
    <dgm:cxn modelId="{A8972301-7373-4C68-92C3-48C5920DD7B8}" type="presParOf" srcId="{8DED59E2-2EFC-4544-8814-32082B5D71C0}" destId="{2E9E434C-F0B1-4362-AB4D-111C648A1828}" srcOrd="4" destOrd="0" presId="urn:microsoft.com/office/officeart/2005/8/layout/pList1"/>
    <dgm:cxn modelId="{8915A447-C170-4EFA-A53F-29F9A54D2F13}" type="presParOf" srcId="{2E9E434C-F0B1-4362-AB4D-111C648A1828}" destId="{2CE4FDC9-AA7D-490E-84DC-3CDA599389A2}" srcOrd="0" destOrd="0" presId="urn:microsoft.com/office/officeart/2005/8/layout/pList1"/>
    <dgm:cxn modelId="{F64BF1B0-7B20-4FE3-BEF6-02FF129E3E8D}" type="presParOf" srcId="{2E9E434C-F0B1-4362-AB4D-111C648A1828}" destId="{48F1A742-C16D-40FB-992C-06A0E437793F}" srcOrd="1" destOrd="0" presId="urn:microsoft.com/office/officeart/2005/8/layout/pList1"/>
    <dgm:cxn modelId="{7C109593-5573-4628-8632-BC95E8F07E83}" type="presParOf" srcId="{8DED59E2-2EFC-4544-8814-32082B5D71C0}" destId="{79EE78AC-AF06-4810-BB6E-61D73B7D807A}" srcOrd="5" destOrd="0" presId="urn:microsoft.com/office/officeart/2005/8/layout/pList1"/>
    <dgm:cxn modelId="{F759357C-18D7-4E32-9CC0-2C5B4C72BC1D}" type="presParOf" srcId="{8DED59E2-2EFC-4544-8814-32082B5D71C0}" destId="{28C85047-C522-4AF7-9AC0-23FD030E8F22}" srcOrd="6" destOrd="0" presId="urn:microsoft.com/office/officeart/2005/8/layout/pList1"/>
    <dgm:cxn modelId="{6DC7200A-0217-4A40-BE45-DCE59221553A}" type="presParOf" srcId="{28C85047-C522-4AF7-9AC0-23FD030E8F22}" destId="{1C04DE97-A744-45D3-8916-ED775430CE19}" srcOrd="0" destOrd="0" presId="urn:microsoft.com/office/officeart/2005/8/layout/pList1"/>
    <dgm:cxn modelId="{174379CF-1400-4694-AA6A-3E4D56060BC3}" type="presParOf" srcId="{28C85047-C522-4AF7-9AC0-23FD030E8F22}" destId="{CA82B828-96E4-4728-9470-D30D18796F4A}"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2_3" csCatId="accent2" phldr="1"/>
      <dgm:spPr/>
      <dgm:t>
        <a:bodyPr/>
        <a:lstStyle/>
        <a:p>
          <a:endParaRPr lang="en-US"/>
        </a:p>
      </dgm:t>
    </dgm:pt>
    <dgm:pt modelId="{D423FB80-F2BD-4DDE-80B1-76F84FE09A02}">
      <dgm:prSet phldrT="[Text]" phldr="0" custT="1"/>
      <dgm:spPr/>
      <dgm:t>
        <a:bodyPr/>
        <a:lstStyle/>
        <a:p>
          <a:pPr>
            <a:defRPr b="1"/>
          </a:pPr>
          <a:r>
            <a:rPr lang="en-US" sz="2400" dirty="0">
              <a:solidFill>
                <a:schemeClr val="tx1"/>
              </a:solidFill>
            </a:rPr>
            <a:t>Title</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dgm:spPr>
        <a:ln>
          <a:noFill/>
        </a:ln>
      </dgm:spPr>
      <dgm:t>
        <a:bodyPr/>
        <a:lstStyle/>
        <a:p>
          <a:r>
            <a:rPr lang="en-US" b="0" i="0" u="none" dirty="0"/>
            <a:t>To start a presentation, go to the Slide Show tab, and select From Beginning.</a:t>
          </a:r>
          <a:endParaRPr lang="en-US" dirty="0"/>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phldr="0" custT="1"/>
      <dgm:spPr/>
      <dgm:t>
        <a:bodyPr/>
        <a:lstStyle/>
        <a:p>
          <a:pPr>
            <a:defRPr b="1"/>
          </a:pPr>
          <a:r>
            <a:rPr lang="en-US" sz="2400" dirty="0">
              <a:solidFill>
                <a:schemeClr val="tx1"/>
              </a:solidFill>
            </a:rPr>
            <a:t>Title</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dgm:spPr>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phldr="0"/>
      <dgm:spPr>
        <a:ln>
          <a:noFill/>
        </a:ln>
      </dgm:spPr>
      <dgm:t>
        <a:bodyPr/>
        <a:lstStyle/>
        <a:p>
          <a:r>
            <a:rPr lang="en-US" b="0" i="0" u="none" dirty="0"/>
            <a:t>During your presentation, the speaker notes are visible on your monitor, but aren't visible to the audience. </a:t>
          </a:r>
          <a:endParaRPr lang="en-US" dirty="0"/>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custT="1"/>
      <dgm:spPr/>
      <dgm:t>
        <a:bodyPr/>
        <a:lstStyle/>
        <a:p>
          <a:pPr>
            <a:defRPr b="1"/>
          </a:pPr>
          <a:r>
            <a:rPr lang="en-US" sz="2400" b="1" i="0" u="none" dirty="0">
              <a:solidFill>
                <a:schemeClr val="tx1"/>
              </a:solidFill>
            </a:rPr>
            <a:t>Title</a:t>
          </a:r>
          <a:endParaRPr lang="en-US" sz="2400" b="1" dirty="0">
            <a:solidFill>
              <a:schemeClr val="tx1"/>
            </a:solidFill>
          </a:endParaRPr>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C8B58AE6-7BF3-46D1-81F0-6FF8B11BB89D}">
      <dgm:prSet phldrT="[Text]" phldr="0" custT="1"/>
      <dgm:spPr/>
      <dgm:t>
        <a:bodyPr/>
        <a:lstStyle/>
        <a:p>
          <a:pPr>
            <a:defRPr b="1"/>
          </a:pPr>
          <a:r>
            <a:rPr lang="en-US" sz="2400" dirty="0">
              <a:solidFill>
                <a:schemeClr val="tx1"/>
              </a:solidFill>
            </a:rPr>
            <a:t>Title</a:t>
          </a:r>
        </a:p>
      </dgm:t>
    </dgm:pt>
    <dgm:pt modelId="{09A5146F-52E6-4E1D-B965-5F8C15F932C3}" type="parTrans" cxnId="{1CFC3058-FEF0-4149-997E-3CB4448CA700}">
      <dgm:prSet/>
      <dgm:spPr/>
      <dgm:t>
        <a:bodyPr/>
        <a:lstStyle/>
        <a:p>
          <a:endParaRPr lang="en-US"/>
        </a:p>
      </dgm:t>
    </dgm:pt>
    <dgm:pt modelId="{FEC115C0-D936-4465-B29C-D963CB8D6273}" type="sibTrans" cxnId="{1CFC3058-FEF0-4149-997E-3CB4448CA700}">
      <dgm:prSet/>
      <dgm:spPr/>
      <dgm:t>
        <a:bodyPr/>
        <a:lstStyle/>
        <a:p>
          <a:endParaRPr lang="en-US"/>
        </a:p>
      </dgm:t>
    </dgm:pt>
    <dgm:pt modelId="{526F49AC-9E48-4182-B5A6-5B2F8CC1BC77}">
      <dgm:prSet phldrT="[Text]" phldr="0" custT="1"/>
      <dgm:spPr/>
      <dgm:t>
        <a:bodyPr/>
        <a:lstStyle/>
        <a:p>
          <a:pPr>
            <a:defRPr b="1"/>
          </a:pPr>
          <a:r>
            <a:rPr lang="en-US" sz="2400" dirty="0">
              <a:solidFill>
                <a:schemeClr val="tx1"/>
              </a:solidFill>
            </a:rPr>
            <a:t>Title</a:t>
          </a:r>
        </a:p>
      </dgm:t>
    </dgm:pt>
    <dgm:pt modelId="{D9E26652-972B-49F2-BE3B-C524731F972B}" type="parTrans" cxnId="{362823D5-DCC8-47CC-ADDB-6A1CDD8DC0BA}">
      <dgm:prSet/>
      <dgm:spPr/>
      <dgm:t>
        <a:bodyPr/>
        <a:lstStyle/>
        <a:p>
          <a:endParaRPr lang="en-US"/>
        </a:p>
      </dgm:t>
    </dgm:pt>
    <dgm:pt modelId="{61FAA2D9-863C-4833-BAAA-17BBA164699D}" type="sibTrans" cxnId="{362823D5-DCC8-47CC-ADDB-6A1CDD8DC0BA}">
      <dgm:prSet/>
      <dgm:spPr/>
      <dgm:t>
        <a:bodyPr/>
        <a:lstStyle/>
        <a:p>
          <a:endParaRPr lang="en-US"/>
        </a:p>
      </dgm:t>
    </dgm:pt>
    <dgm:pt modelId="{58285AA3-2DAE-4345-A79F-560D81B09DED}">
      <dgm:prSet phldrT="[Text]" phldr="0"/>
      <dgm:spPr>
        <a:ln>
          <a:noFill/>
        </a:ln>
      </dgm:spPr>
      <dgm:t>
        <a:bodyPr/>
        <a:lstStyle/>
        <a:p>
          <a:r>
            <a:rPr lang="en-US" b="0" i="0" u="none" dirty="0"/>
            <a:t>The Notes pane is a box that appears below each slide. Tap it to add notes. </a:t>
          </a:r>
          <a:endParaRPr lang="en-US" dirty="0"/>
        </a:p>
      </dgm:t>
    </dgm:pt>
    <dgm:pt modelId="{C17EE969-081D-4439-AADD-6BEDC12D4603}" type="parTrans" cxnId="{732CE283-CCB8-41A6-80E6-62C9A56DDF33}">
      <dgm:prSet/>
      <dgm:spPr/>
      <dgm:t>
        <a:bodyPr/>
        <a:lstStyle/>
        <a:p>
          <a:endParaRPr lang="en-US"/>
        </a:p>
      </dgm:t>
    </dgm:pt>
    <dgm:pt modelId="{6CD2B10B-2061-4602-962F-20102D10004A}" type="sibTrans" cxnId="{732CE283-CCB8-41A6-80E6-62C9A56DDF33}">
      <dgm:prSet/>
      <dgm:spPr/>
      <dgm:t>
        <a:bodyPr/>
        <a:lstStyle/>
        <a:p>
          <a:endParaRPr lang="en-US"/>
        </a:p>
      </dgm:t>
    </dgm:pt>
    <dgm:pt modelId="{65AF0E44-E728-40C3-8020-664ED69AE628}">
      <dgm:prSet phldrT="[Text]" phldr="0"/>
      <dgm:spPr>
        <a:ln>
          <a:noFill/>
        </a:ln>
      </dgm:spPr>
      <dgm:t>
        <a:bodyPr/>
        <a:lstStyle/>
        <a:p>
          <a:r>
            <a:rPr lang="en-US" b="0" i="0" u="none" dirty="0"/>
            <a:t>The Notes pane is a box that appears below each slide. Tap it to add notes. </a:t>
          </a:r>
          <a:endParaRPr lang="en-US" dirty="0"/>
        </a:p>
      </dgm:t>
    </dgm:pt>
    <dgm:pt modelId="{8B224243-F711-4834-BD35-CF594DF9CC90}" type="parTrans" cxnId="{037A9C02-F80E-4586-9819-86B8ED6BDBC0}">
      <dgm:prSet/>
      <dgm:spPr/>
      <dgm:t>
        <a:bodyPr/>
        <a:lstStyle/>
        <a:p>
          <a:endParaRPr lang="en-US"/>
        </a:p>
      </dgm:t>
    </dgm:pt>
    <dgm:pt modelId="{6AD598E2-A1A0-4829-A33E-83F7E93174E1}" type="sibTrans" cxnId="{037A9C02-F80E-4586-9819-86B8ED6BDBC0}">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custLinFactNeighborY="761">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dgm:pt>
    <dgm:pt modelId="{6D7F9BE3-3008-4E5E-96F3-C71D72649902}" type="pres">
      <dgm:prSet presAssocID="{D423FB80-F2BD-4DDE-80B1-76F84FE09A02}" presName="ConnectorPoint" presStyleLbl="node1" presStyleIdx="0" presStyleCnt="5"/>
      <dgm:spPr>
        <a:solidFill>
          <a:schemeClr val="accent2">
            <a:shade val="80000"/>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dgm:pt>
    <dgm:pt modelId="{8E0947F0-E28B-4B2E-B1D6-BFEED1AF012B}" type="pres">
      <dgm:prSet presAssocID="{2DC4903D-31E8-4ED6-875F-63877788B702}" presName="ConnectorPoint" presStyleLbl="node1" presStyleIdx="1" presStyleCnt="5"/>
      <dgm:spPr>
        <a:solidFill>
          <a:schemeClr val="accent2">
            <a:shade val="80000"/>
            <a:hueOff val="-50739"/>
            <a:satOff val="1023"/>
            <a:lumOff val="5973"/>
            <a:alphaOff val="0"/>
          </a:schemeClr>
        </a:solidFill>
        <a:ln w="6350" cap="flat" cmpd="sng" algn="ctr">
          <a:solidFill>
            <a:schemeClr val="lt1">
              <a:hueOff val="0"/>
              <a:satOff val="0"/>
              <a:lumOff val="0"/>
              <a:alphaOff val="0"/>
            </a:schemeClr>
          </a:solid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0DAC4B27-31DB-42BE-8195-AA4A7FDA1145}" type="pres">
      <dgm:prSet presAssocID="{6BA5F3BE-D53A-42E0-A7FE-674B99BD07E6}" presName="composite" presStyleCnt="0"/>
      <dgm:spPr/>
    </dgm:pt>
    <dgm:pt modelId="{C003CD02-4AF0-4222-9682-C54DEDB91D5D}" type="pres">
      <dgm:prSet presAssocID="{6BA5F3BE-D53A-42E0-A7FE-674B99BD07E6}" presName="L1TextContainer" presStyleLbl="alignNode1" presStyleIdx="2" presStyleCnt="5">
        <dgm:presLayoutVars>
          <dgm:chMax val="1"/>
          <dgm:chPref val="1"/>
          <dgm:bulletEnabled val="1"/>
        </dgm:presLayoutVars>
      </dgm:prSet>
      <dgm:spPr/>
    </dgm:pt>
    <dgm:pt modelId="{85721FE6-EB46-44D7-8E61-4C753DA51061}" type="pres">
      <dgm:prSet presAssocID="{6BA5F3BE-D53A-42E0-A7FE-674B99BD07E6}" presName="L2TextContainerWrapper" presStyleCnt="0">
        <dgm:presLayoutVars>
          <dgm:bulletEnabled val="1"/>
        </dgm:presLayoutVars>
      </dgm:prSet>
      <dgm:spPr/>
    </dgm:pt>
    <dgm:pt modelId="{DF3C6D38-8A61-46C0-A2B0-5F925D24DBF6}" type="pres">
      <dgm:prSet presAssocID="{6BA5F3BE-D53A-42E0-A7FE-674B99BD07E6}" presName="L2TextContainer" presStyleLbl="bgAccFollowNode1" presStyleIdx="2" presStyleCnt="5"/>
      <dgm:spPr/>
    </dgm:pt>
    <dgm:pt modelId="{F2736E6F-A0B1-40C4-BF5F-30BA920AAD45}" type="pres">
      <dgm:prSet presAssocID="{6BA5F3BE-D53A-42E0-A7FE-674B99BD07E6}" presName="FlexibleEmptyPlaceHolder" presStyleCnt="0"/>
      <dgm:spPr/>
    </dgm:pt>
    <dgm:pt modelId="{8C353C2A-0409-460D-B95A-5D4664FF643F}" type="pres">
      <dgm:prSet presAssocID="{6BA5F3BE-D53A-42E0-A7FE-674B99BD07E6}" presName="ConnectLine" presStyleLbl="sibTrans1D1" presStyleIdx="2" presStyleCnt="5"/>
      <dgm:spPr/>
    </dgm:pt>
    <dgm:pt modelId="{B1A47AB9-67B6-4EEC-A820-22FE08155F18}" type="pres">
      <dgm:prSet presAssocID="{6BA5F3BE-D53A-42E0-A7FE-674B99BD07E6}" presName="ConnectorPoint" presStyleLbl="node1" presStyleIdx="2" presStyleCnt="5"/>
      <dgm:spPr>
        <a:solidFill>
          <a:schemeClr val="accent2">
            <a:shade val="80000"/>
            <a:hueOff val="-101478"/>
            <a:satOff val="2046"/>
            <a:lumOff val="11945"/>
            <a:alphaOff val="0"/>
          </a:schemeClr>
        </a:solidFill>
        <a:ln w="6350" cap="flat" cmpd="sng" algn="ctr">
          <a:solidFill>
            <a:schemeClr val="lt1">
              <a:hueOff val="0"/>
              <a:satOff val="0"/>
              <a:lumOff val="0"/>
              <a:alphaOff val="0"/>
            </a:schemeClr>
          </a:solidFill>
          <a:prstDash val="solid"/>
          <a:miter lim="800000"/>
        </a:ln>
        <a:effectLst/>
      </dgm:spPr>
    </dgm:pt>
    <dgm:pt modelId="{A2D00079-2F60-4E43-BE0D-E289FBFF756B}" type="pres">
      <dgm:prSet presAssocID="{6BA5F3BE-D53A-42E0-A7FE-674B99BD07E6}" presName="EmptyPlaceHolder" presStyleCnt="0"/>
      <dgm:spPr/>
    </dgm:pt>
    <dgm:pt modelId="{A06A03A8-6EEB-4DE5-AC1E-CDCD719630B7}" type="pres">
      <dgm:prSet presAssocID="{48C67DB7-8AA6-454C-83AE-A16B3B9F45FF}" presName="spaceBetweenRectangles" presStyleCnt="0"/>
      <dgm:spPr/>
    </dgm:pt>
    <dgm:pt modelId="{1A2806E3-395E-4FA7-BA39-DFCF660FB445}" type="pres">
      <dgm:prSet presAssocID="{C8B58AE6-7BF3-46D1-81F0-6FF8B11BB89D}" presName="composite" presStyleCnt="0"/>
      <dgm:spPr/>
    </dgm:pt>
    <dgm:pt modelId="{14C71478-0BD5-4364-BF47-ACBBC7544A8A}" type="pres">
      <dgm:prSet presAssocID="{C8B58AE6-7BF3-46D1-81F0-6FF8B11BB89D}" presName="L1TextContainer" presStyleLbl="alignNode1" presStyleIdx="3" presStyleCnt="5">
        <dgm:presLayoutVars>
          <dgm:chMax val="1"/>
          <dgm:chPref val="1"/>
          <dgm:bulletEnabled val="1"/>
        </dgm:presLayoutVars>
      </dgm:prSet>
      <dgm:spPr/>
    </dgm:pt>
    <dgm:pt modelId="{989E976A-B5E5-4431-9438-759753116FD7}" type="pres">
      <dgm:prSet presAssocID="{C8B58AE6-7BF3-46D1-81F0-6FF8B11BB89D}" presName="L2TextContainerWrapper" presStyleCnt="0">
        <dgm:presLayoutVars>
          <dgm:bulletEnabled val="1"/>
        </dgm:presLayoutVars>
      </dgm:prSet>
      <dgm:spPr/>
    </dgm:pt>
    <dgm:pt modelId="{540CFE43-932F-461E-BCBC-5663AEFC1C08}" type="pres">
      <dgm:prSet presAssocID="{C8B58AE6-7BF3-46D1-81F0-6FF8B11BB89D}" presName="L2TextContainer" presStyleLbl="bgAccFollowNode1" presStyleIdx="3" presStyleCnt="5"/>
      <dgm:spPr/>
    </dgm:pt>
    <dgm:pt modelId="{6E1C4662-EA46-4677-B1CF-BB8432E086B2}" type="pres">
      <dgm:prSet presAssocID="{C8B58AE6-7BF3-46D1-81F0-6FF8B11BB89D}" presName="FlexibleEmptyPlaceHolder" presStyleCnt="0"/>
      <dgm:spPr/>
    </dgm:pt>
    <dgm:pt modelId="{1B9A7CC1-4372-4E3B-93D6-188EDE818FFD}" type="pres">
      <dgm:prSet presAssocID="{C8B58AE6-7BF3-46D1-81F0-6FF8B11BB89D}" presName="ConnectLine" presStyleLbl="sibTrans1D1" presStyleIdx="3" presStyleCnt="5"/>
      <dgm:spPr/>
    </dgm:pt>
    <dgm:pt modelId="{9ED32A37-6813-452F-9CF9-085C4951894E}" type="pres">
      <dgm:prSet presAssocID="{C8B58AE6-7BF3-46D1-81F0-6FF8B11BB89D}" presName="ConnectorPoint" presStyleLbl="node1" presStyleIdx="3" presStyleCnt="5"/>
      <dgm:spPr>
        <a:solidFill>
          <a:schemeClr val="accent2">
            <a:shade val="80000"/>
            <a:hueOff val="-152217"/>
            <a:satOff val="3068"/>
            <a:lumOff val="17918"/>
            <a:alphaOff val="0"/>
          </a:schemeClr>
        </a:solidFill>
        <a:ln w="6350" cap="flat" cmpd="sng" algn="ctr">
          <a:solidFill>
            <a:schemeClr val="lt1">
              <a:hueOff val="0"/>
              <a:satOff val="0"/>
              <a:lumOff val="0"/>
              <a:alphaOff val="0"/>
            </a:schemeClr>
          </a:solidFill>
          <a:prstDash val="solid"/>
          <a:miter lim="800000"/>
        </a:ln>
        <a:effectLst/>
      </dgm:spPr>
    </dgm:pt>
    <dgm:pt modelId="{0214BE32-29AA-405E-A513-2670AF97E42B}" type="pres">
      <dgm:prSet presAssocID="{C8B58AE6-7BF3-46D1-81F0-6FF8B11BB89D}" presName="EmptyPlaceHolder" presStyleCnt="0"/>
      <dgm:spPr/>
    </dgm:pt>
    <dgm:pt modelId="{82E49BB1-293E-4AE1-B288-D62EE115787E}" type="pres">
      <dgm:prSet presAssocID="{FEC115C0-D936-4465-B29C-D963CB8D6273}" presName="spaceBetweenRectangles" presStyleCnt="0"/>
      <dgm:spPr/>
    </dgm:pt>
    <dgm:pt modelId="{9F9584E3-8318-4D19-BDB3-306068D85964}" type="pres">
      <dgm:prSet presAssocID="{526F49AC-9E48-4182-B5A6-5B2F8CC1BC77}" presName="composite" presStyleCnt="0"/>
      <dgm:spPr/>
    </dgm:pt>
    <dgm:pt modelId="{FAA3EC17-7C86-4C04-ABCB-E450B55F8025}" type="pres">
      <dgm:prSet presAssocID="{526F49AC-9E48-4182-B5A6-5B2F8CC1BC77}" presName="L1TextContainer" presStyleLbl="alignNode1" presStyleIdx="4" presStyleCnt="5">
        <dgm:presLayoutVars>
          <dgm:chMax val="1"/>
          <dgm:chPref val="1"/>
          <dgm:bulletEnabled val="1"/>
        </dgm:presLayoutVars>
      </dgm:prSet>
      <dgm:spPr/>
    </dgm:pt>
    <dgm:pt modelId="{EEB30983-FFFA-4ACE-AEEC-2F3331D73E9C}" type="pres">
      <dgm:prSet presAssocID="{526F49AC-9E48-4182-B5A6-5B2F8CC1BC77}" presName="L2TextContainerWrapper" presStyleCnt="0">
        <dgm:presLayoutVars>
          <dgm:bulletEnabled val="1"/>
        </dgm:presLayoutVars>
      </dgm:prSet>
      <dgm:spPr/>
    </dgm:pt>
    <dgm:pt modelId="{8FDD985B-3CF3-4E71-B0A9-4D1B9239B9F4}" type="pres">
      <dgm:prSet presAssocID="{526F49AC-9E48-4182-B5A6-5B2F8CC1BC77}" presName="L2TextContainer" presStyleLbl="bgAccFollowNode1" presStyleIdx="4" presStyleCnt="5"/>
      <dgm:spPr/>
    </dgm:pt>
    <dgm:pt modelId="{0666139C-4561-42CA-A48E-2412C1D1B695}" type="pres">
      <dgm:prSet presAssocID="{526F49AC-9E48-4182-B5A6-5B2F8CC1BC77}" presName="FlexibleEmptyPlaceHolder" presStyleCnt="0"/>
      <dgm:spPr/>
    </dgm:pt>
    <dgm:pt modelId="{1A9F12E0-533E-4D2D-BF2C-869A8E4B1C3B}" type="pres">
      <dgm:prSet presAssocID="{526F49AC-9E48-4182-B5A6-5B2F8CC1BC77}" presName="ConnectLine" presStyleLbl="sibTrans1D1" presStyleIdx="4" presStyleCnt="5"/>
      <dgm:spPr/>
    </dgm:pt>
    <dgm:pt modelId="{774F46FF-B857-4BD2-BD1E-1657C2F733E7}" type="pres">
      <dgm:prSet presAssocID="{526F49AC-9E48-4182-B5A6-5B2F8CC1BC77}" presName="ConnectorPoint" presStyleLbl="node1" presStyleIdx="4" presStyleCnt="5"/>
      <dgm:spPr>
        <a:solidFill>
          <a:schemeClr val="accent2">
            <a:shade val="80000"/>
            <a:hueOff val="-202956"/>
            <a:satOff val="4091"/>
            <a:lumOff val="23890"/>
            <a:alphaOff val="0"/>
          </a:schemeClr>
        </a:solidFill>
        <a:ln w="6350" cap="flat" cmpd="sng" algn="ctr">
          <a:solidFill>
            <a:schemeClr val="lt1">
              <a:hueOff val="0"/>
              <a:satOff val="0"/>
              <a:lumOff val="0"/>
              <a:alphaOff val="0"/>
            </a:schemeClr>
          </a:solidFill>
          <a:prstDash val="solid"/>
          <a:miter lim="800000"/>
        </a:ln>
        <a:effectLst/>
      </dgm:spPr>
    </dgm:pt>
    <dgm:pt modelId="{B6272B3B-9E79-4B8B-84A2-A50CD938F15C}" type="pres">
      <dgm:prSet presAssocID="{526F49AC-9E48-4182-B5A6-5B2F8CC1BC77}" presName="EmptyPlaceHolder" presStyleCnt="0"/>
      <dgm:spPr/>
    </dgm:pt>
  </dgm:ptLst>
  <dgm:cxnLst>
    <dgm:cxn modelId="{037A9C02-F80E-4586-9819-86B8ED6BDBC0}" srcId="{526F49AC-9E48-4182-B5A6-5B2F8CC1BC77}" destId="{65AF0E44-E728-40C3-8020-664ED69AE628}" srcOrd="0" destOrd="0" parTransId="{8B224243-F711-4834-BD35-CF594DF9CC90}" sibTransId="{6AD598E2-A1A0-4829-A33E-83F7E93174E1}"/>
    <dgm:cxn modelId="{C9E1B503-D48B-425F-B9E7-B4356F1A6258}" type="presOf" srcId="{D423FB80-F2BD-4DDE-80B1-76F84FE09A02}" destId="{64E37A6A-8F95-4F28-92FC-1FE8089D7DAF}" srcOrd="0" destOrd="0" presId="urn:microsoft.com/office/officeart/2017/3/layout/HorizontalLabelsTimeline"/>
    <dgm:cxn modelId="{994C962F-6B89-4250-A7F9-A5BC6C43D854}" type="presOf" srcId="{C8B58AE6-7BF3-46D1-81F0-6FF8B11BB89D}" destId="{14C71478-0BD5-4364-BF47-ACBBC7544A8A}" srcOrd="0" destOrd="0" presId="urn:microsoft.com/office/officeart/2017/3/layout/HorizontalLabelsTimeline"/>
    <dgm:cxn modelId="{5852BA3F-1155-405C-9E11-2DE83BDD8DCE}" type="presOf" srcId="{6BA5F3BE-D53A-42E0-A7FE-674B99BD07E6}" destId="{C003CD02-4AF0-4222-9682-C54DEDB91D5D}" srcOrd="0" destOrd="0" presId="urn:microsoft.com/office/officeart/2017/3/layout/HorizontalLabelsTimeline"/>
    <dgm:cxn modelId="{C645165C-EB72-4EA7-A3A5-91D7D182A1E0}" type="presOf" srcId="{245E128E-7700-4C91-9411-CDD1DCA94D67}" destId="{255B3FC7-BD87-4810-87ED-7952D0F23157}" srcOrd="0" destOrd="0" presId="urn:microsoft.com/office/officeart/2017/3/layout/HorizontalLabelsTimeline"/>
    <dgm:cxn modelId="{982D7B44-1518-4DD0-82D4-8A3901DD95E9}" srcId="{6BA5F3BE-D53A-42E0-A7FE-674B99BD07E6}" destId="{8A93A940-284B-49B0-9D89-5FA2B3B3C7E5}" srcOrd="0" destOrd="0" parTransId="{CD96219D-3688-4138-ACC9-901ED9FEACCC}" sibTransId="{E0447E4A-3C15-4884-AEBE-804149EBD331}"/>
    <dgm:cxn modelId="{A2846A67-B874-4F7F-B148-B76498F04C3D}" type="presOf" srcId="{526F49AC-9E48-4182-B5A6-5B2F8CC1BC77}" destId="{FAA3EC17-7C86-4C04-ABCB-E450B55F8025}" srcOrd="0" destOrd="0" presId="urn:microsoft.com/office/officeart/2017/3/layout/HorizontalLabelsTimeline"/>
    <dgm:cxn modelId="{A319CB69-6926-431D-A805-EACBFA83FA66}" srcId="{FF3CD410-5E2E-4080-A893-907D31D22CB3}" destId="{2DC4903D-31E8-4ED6-875F-63877788B702}" srcOrd="1" destOrd="0" parTransId="{A18F8C20-9A13-44DB-9E45-C2DE49ACE5D9}" sibTransId="{EBFDEA83-93E5-4D72-A672-078838B258F5}"/>
    <dgm:cxn modelId="{24FE186F-F804-46F5-9C2D-96C1655A06BB}" type="presOf" srcId="{FF3CD410-5E2E-4080-A893-907D31D22CB3}" destId="{687CC7BD-79EF-4A0F-BDD3-809BFA49E6BE}" srcOrd="0" destOrd="0" presId="urn:microsoft.com/office/officeart/2017/3/layout/HorizontalLabelsTimeline"/>
    <dgm:cxn modelId="{1CFC3058-FEF0-4149-997E-3CB4448CA700}" srcId="{FF3CD410-5E2E-4080-A893-907D31D22CB3}" destId="{C8B58AE6-7BF3-46D1-81F0-6FF8B11BB89D}" srcOrd="3" destOrd="0" parTransId="{09A5146F-52E6-4E1D-B965-5F8C15F932C3}" sibTransId="{FEC115C0-D936-4465-B29C-D963CB8D6273}"/>
    <dgm:cxn modelId="{6E920B79-99BA-4D07-B7F2-12B860EEDA64}" type="presOf" srcId="{65AF0E44-E728-40C3-8020-664ED69AE628}" destId="{8FDD985B-3CF3-4E71-B0A9-4D1B9239B9F4}" srcOrd="0" destOrd="0" presId="urn:microsoft.com/office/officeart/2017/3/layout/HorizontalLabelsTimeline"/>
    <dgm:cxn modelId="{0A81A77E-7040-4C9F-B5B7-88F795D43E05}" type="presOf" srcId="{A9FB790A-3E33-4887-962E-7206A01AD84F}" destId="{1D60394B-1800-4790-9694-08B1C1D1B34D}" srcOrd="0" destOrd="0" presId="urn:microsoft.com/office/officeart/2017/3/layout/HorizontalLabelsTimeline"/>
    <dgm:cxn modelId="{732CE283-CCB8-41A6-80E6-62C9A56DDF33}" srcId="{C8B58AE6-7BF3-46D1-81F0-6FF8B11BB89D}" destId="{58285AA3-2DAE-4345-A79F-560D81B09DED}" srcOrd="0" destOrd="0" parTransId="{C17EE969-081D-4439-AADD-6BEDC12D4603}" sibTransId="{6CD2B10B-2061-4602-962F-20102D10004A}"/>
    <dgm:cxn modelId="{6AEB3B94-8522-4F42-A6BC-BC55C5AED92F}" srcId="{FF3CD410-5E2E-4080-A893-907D31D22CB3}" destId="{6BA5F3BE-D53A-42E0-A7FE-674B99BD07E6}" srcOrd="2"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77BBC2AA-1CB9-46E7-BDA1-C29DC2284E35}" type="presOf" srcId="{58285AA3-2DAE-4345-A79F-560D81B09DED}" destId="{540CFE43-932F-461E-BCBC-5663AEFC1C08}" srcOrd="0" destOrd="0" presId="urn:microsoft.com/office/officeart/2017/3/layout/HorizontalLabelsTimeline"/>
    <dgm:cxn modelId="{5BF3B7B1-A779-4E2D-8625-77DE0CA38FEE}" srcId="{FF3CD410-5E2E-4080-A893-907D31D22CB3}" destId="{D423FB80-F2BD-4DDE-80B1-76F84FE09A02}" srcOrd="0" destOrd="0" parTransId="{9B1CA3FF-D252-4AF5-8F50-CFC93ACA9175}" sibTransId="{EBE862E1-9761-4AA7-AA00-BD79FA3B27DD}"/>
    <dgm:cxn modelId="{607143D0-C26B-448B-8E8C-A8A46198F0C6}" srcId="{2DC4903D-31E8-4ED6-875F-63877788B702}" destId="{A9FB790A-3E33-4887-962E-7206A01AD84F}" srcOrd="0" destOrd="0" parTransId="{2E34BE83-4A83-4B5F-8976-D4AC57FE5007}" sibTransId="{A18338C2-0675-4B1C-898F-3D939F41C34C}"/>
    <dgm:cxn modelId="{362823D5-DCC8-47CC-ADDB-6A1CDD8DC0BA}" srcId="{FF3CD410-5E2E-4080-A893-907D31D22CB3}" destId="{526F49AC-9E48-4182-B5A6-5B2F8CC1BC77}" srcOrd="4" destOrd="0" parTransId="{D9E26652-972B-49F2-BE3B-C524731F972B}" sibTransId="{61FAA2D9-863C-4833-BAAA-17BBA164699D}"/>
    <dgm:cxn modelId="{D0772FEE-425A-4282-BF90-0DF8E6BAA1E7}" type="presOf" srcId="{2DC4903D-31E8-4ED6-875F-63877788B702}" destId="{270971D8-F05B-4392-88C0-D9921BB5F6B0}" srcOrd="0" destOrd="0" presId="urn:microsoft.com/office/officeart/2017/3/layout/HorizontalLabelsTimeline"/>
    <dgm:cxn modelId="{928D4CF5-F279-474B-8946-856A37D0FC1B}" type="presOf" srcId="{8A93A940-284B-49B0-9D89-5FA2B3B3C7E5}" destId="{DF3C6D38-8A61-46C0-A2B0-5F925D24DBF6}" srcOrd="0" destOrd="0" presId="urn:microsoft.com/office/officeart/2017/3/layout/HorizontalLabelsTimeline"/>
    <dgm:cxn modelId="{9770F4A0-E150-4524-B967-E93F51ED598E}" type="presParOf" srcId="{687CC7BD-79EF-4A0F-BDD3-809BFA49E6BE}" destId="{6168B371-2815-4661-9209-F8A29814ADCC}" srcOrd="0" destOrd="0" presId="urn:microsoft.com/office/officeart/2017/3/layout/HorizontalLabelsTimeline"/>
    <dgm:cxn modelId="{77171E20-24B3-4319-9D21-A3BA5BC9DD32}" type="presParOf" srcId="{687CC7BD-79EF-4A0F-BDD3-809BFA49E6BE}" destId="{4C5F54B5-504F-4069-AF1D-9A370FBD268C}" srcOrd="1" destOrd="0" presId="urn:microsoft.com/office/officeart/2017/3/layout/HorizontalLabelsTimeline"/>
    <dgm:cxn modelId="{E2B9B6D9-C149-4A40-9677-4DFCFB35037A}" type="presParOf" srcId="{4C5F54B5-504F-4069-AF1D-9A370FBD268C}" destId="{34539F78-7536-446A-B749-4315D26F2C4E}" srcOrd="0" destOrd="0" presId="urn:microsoft.com/office/officeart/2017/3/layout/HorizontalLabelsTimeline"/>
    <dgm:cxn modelId="{899087DF-4EEB-418C-88A1-6B95C6F47BE8}" type="presParOf" srcId="{34539F78-7536-446A-B749-4315D26F2C4E}" destId="{64E37A6A-8F95-4F28-92FC-1FE8089D7DAF}" srcOrd="0" destOrd="0" presId="urn:microsoft.com/office/officeart/2017/3/layout/HorizontalLabelsTimeline"/>
    <dgm:cxn modelId="{8C50665F-45C0-44F5-B8A4-785D72C553F2}" type="presParOf" srcId="{34539F78-7536-446A-B749-4315D26F2C4E}" destId="{301B11E7-9AB9-40DA-A950-87C47281308D}" srcOrd="1" destOrd="0" presId="urn:microsoft.com/office/officeart/2017/3/layout/HorizontalLabelsTimeline"/>
    <dgm:cxn modelId="{1BAB3E79-5AFB-4CC1-BBFF-12F970963351}" type="presParOf" srcId="{301B11E7-9AB9-40DA-A950-87C47281308D}" destId="{255B3FC7-BD87-4810-87ED-7952D0F23157}" srcOrd="0" destOrd="0" presId="urn:microsoft.com/office/officeart/2017/3/layout/HorizontalLabelsTimeline"/>
    <dgm:cxn modelId="{5B1264D4-7AF8-4114-BF35-B468C4E6E1D7}" type="presParOf" srcId="{301B11E7-9AB9-40DA-A950-87C47281308D}" destId="{4B545162-9690-412E-B970-54DA905B44AF}" srcOrd="1" destOrd="0" presId="urn:microsoft.com/office/officeart/2017/3/layout/HorizontalLabelsTimeline"/>
    <dgm:cxn modelId="{46B34207-F479-4E69-90D1-563CCB555BD4}" type="presParOf" srcId="{34539F78-7536-446A-B749-4315D26F2C4E}" destId="{DF478A7F-4668-4E0A-86F7-C1205CF5AA73}" srcOrd="2" destOrd="0" presId="urn:microsoft.com/office/officeart/2017/3/layout/HorizontalLabelsTimeline"/>
    <dgm:cxn modelId="{1DA73688-3571-498D-97FC-A776D24AF54C}" type="presParOf" srcId="{34539F78-7536-446A-B749-4315D26F2C4E}" destId="{6D7F9BE3-3008-4E5E-96F3-C71D72649902}" srcOrd="3" destOrd="0" presId="urn:microsoft.com/office/officeart/2017/3/layout/HorizontalLabelsTimeline"/>
    <dgm:cxn modelId="{D83767FF-CC5B-410E-9328-8352B7365774}" type="presParOf" srcId="{34539F78-7536-446A-B749-4315D26F2C4E}" destId="{02633C3C-6589-41FB-998C-85A7548107A4}" srcOrd="4" destOrd="0" presId="urn:microsoft.com/office/officeart/2017/3/layout/HorizontalLabelsTimeline"/>
    <dgm:cxn modelId="{62D9AEBC-80F5-4DCA-A55D-FE8A4D9C1343}" type="presParOf" srcId="{4C5F54B5-504F-4069-AF1D-9A370FBD268C}" destId="{41467129-B2CC-4E38-A5B2-56D30FA28409}" srcOrd="1" destOrd="0" presId="urn:microsoft.com/office/officeart/2017/3/layout/HorizontalLabelsTimeline"/>
    <dgm:cxn modelId="{D680B4AC-15CE-4B4A-A3B9-AEEC1DE8A426}" type="presParOf" srcId="{4C5F54B5-504F-4069-AF1D-9A370FBD268C}" destId="{6AA3FB3F-E213-4147-93D1-22B952CDFE17}" srcOrd="2" destOrd="0" presId="urn:microsoft.com/office/officeart/2017/3/layout/HorizontalLabelsTimeline"/>
    <dgm:cxn modelId="{65625FE5-DF8A-4723-A53E-A178C9A491EA}" type="presParOf" srcId="{6AA3FB3F-E213-4147-93D1-22B952CDFE17}" destId="{270971D8-F05B-4392-88C0-D9921BB5F6B0}" srcOrd="0" destOrd="0" presId="urn:microsoft.com/office/officeart/2017/3/layout/HorizontalLabelsTimeline"/>
    <dgm:cxn modelId="{DBA091A8-03E0-4527-876F-8BC417C34D0F}" type="presParOf" srcId="{6AA3FB3F-E213-4147-93D1-22B952CDFE17}" destId="{68B34C20-0EE9-4A51-9634-702BEA794899}" srcOrd="1" destOrd="0" presId="urn:microsoft.com/office/officeart/2017/3/layout/HorizontalLabelsTimeline"/>
    <dgm:cxn modelId="{908AA6B1-1D9A-445F-8DD6-5F19637B176D}" type="presParOf" srcId="{68B34C20-0EE9-4A51-9634-702BEA794899}" destId="{1D60394B-1800-4790-9694-08B1C1D1B34D}" srcOrd="0" destOrd="0" presId="urn:microsoft.com/office/officeart/2017/3/layout/HorizontalLabelsTimeline"/>
    <dgm:cxn modelId="{9F7A0209-57B7-4E9B-9165-8B85C01E284F}" type="presParOf" srcId="{68B34C20-0EE9-4A51-9634-702BEA794899}" destId="{F7828579-24D8-4EC2-A1D6-344D5AD522E4}" srcOrd="1" destOrd="0" presId="urn:microsoft.com/office/officeart/2017/3/layout/HorizontalLabelsTimeline"/>
    <dgm:cxn modelId="{65955AC5-0031-4DBE-8D18-097A05FCBA72}" type="presParOf" srcId="{6AA3FB3F-E213-4147-93D1-22B952CDFE17}" destId="{59F1EF41-14EA-48EE-A559-118169DBDB24}" srcOrd="2" destOrd="0" presId="urn:microsoft.com/office/officeart/2017/3/layout/HorizontalLabelsTimeline"/>
    <dgm:cxn modelId="{1F1570EF-6CD7-4455-9A12-6CED3ED2089F}" type="presParOf" srcId="{6AA3FB3F-E213-4147-93D1-22B952CDFE17}" destId="{8E0947F0-E28B-4B2E-B1D6-BFEED1AF012B}" srcOrd="3" destOrd="0" presId="urn:microsoft.com/office/officeart/2017/3/layout/HorizontalLabelsTimeline"/>
    <dgm:cxn modelId="{ED3F59B8-CF40-477F-9960-DA57FF037B7A}" type="presParOf" srcId="{6AA3FB3F-E213-4147-93D1-22B952CDFE17}" destId="{6BA99215-8D0D-4B24-ACDB-B8619064A20A}" srcOrd="4" destOrd="0" presId="urn:microsoft.com/office/officeart/2017/3/layout/HorizontalLabelsTimeline"/>
    <dgm:cxn modelId="{BC0176E2-F590-4ED0-BA7D-E621BB151EE3}" type="presParOf" srcId="{4C5F54B5-504F-4069-AF1D-9A370FBD268C}" destId="{9B2B8A77-95BF-4B3D-B7A2-74A64BEAD033}" srcOrd="3" destOrd="0" presId="urn:microsoft.com/office/officeart/2017/3/layout/HorizontalLabelsTimeline"/>
    <dgm:cxn modelId="{23E16864-000C-4EBB-800A-48AF6825F0A9}" type="presParOf" srcId="{4C5F54B5-504F-4069-AF1D-9A370FBD268C}" destId="{0DAC4B27-31DB-42BE-8195-AA4A7FDA1145}" srcOrd="4" destOrd="0" presId="urn:microsoft.com/office/officeart/2017/3/layout/HorizontalLabelsTimeline"/>
    <dgm:cxn modelId="{2D19F5D5-16F4-44E6-8DAE-9C6AC4C14EA2}" type="presParOf" srcId="{0DAC4B27-31DB-42BE-8195-AA4A7FDA1145}" destId="{C003CD02-4AF0-4222-9682-C54DEDB91D5D}" srcOrd="0" destOrd="0" presId="urn:microsoft.com/office/officeart/2017/3/layout/HorizontalLabelsTimeline"/>
    <dgm:cxn modelId="{540592FE-C077-4546-A675-70D9F7A40F74}" type="presParOf" srcId="{0DAC4B27-31DB-42BE-8195-AA4A7FDA1145}" destId="{85721FE6-EB46-44D7-8E61-4C753DA51061}" srcOrd="1" destOrd="0" presId="urn:microsoft.com/office/officeart/2017/3/layout/HorizontalLabelsTimeline"/>
    <dgm:cxn modelId="{6E003F79-636F-48C9-8D10-0BF28D1B4279}" type="presParOf" srcId="{85721FE6-EB46-44D7-8E61-4C753DA51061}" destId="{DF3C6D38-8A61-46C0-A2B0-5F925D24DBF6}" srcOrd="0" destOrd="0" presId="urn:microsoft.com/office/officeart/2017/3/layout/HorizontalLabelsTimeline"/>
    <dgm:cxn modelId="{49DCD33C-9C0C-4F7F-8502-4028C75303D5}" type="presParOf" srcId="{85721FE6-EB46-44D7-8E61-4C753DA51061}" destId="{F2736E6F-A0B1-40C4-BF5F-30BA920AAD45}" srcOrd="1" destOrd="0" presId="urn:microsoft.com/office/officeart/2017/3/layout/HorizontalLabelsTimeline"/>
    <dgm:cxn modelId="{5D233861-118F-47FC-A0F2-34E0B61B3A2E}" type="presParOf" srcId="{0DAC4B27-31DB-42BE-8195-AA4A7FDA1145}" destId="{8C353C2A-0409-460D-B95A-5D4664FF643F}" srcOrd="2" destOrd="0" presId="urn:microsoft.com/office/officeart/2017/3/layout/HorizontalLabelsTimeline"/>
    <dgm:cxn modelId="{FD6EDCFE-2DEF-4B64-B0B7-74EEAE4DCE37}" type="presParOf" srcId="{0DAC4B27-31DB-42BE-8195-AA4A7FDA1145}" destId="{B1A47AB9-67B6-4EEC-A820-22FE08155F18}" srcOrd="3" destOrd="0" presId="urn:microsoft.com/office/officeart/2017/3/layout/HorizontalLabelsTimeline"/>
    <dgm:cxn modelId="{D6F0878B-65AC-485F-A4E4-6EF43A0D4076}" type="presParOf" srcId="{0DAC4B27-31DB-42BE-8195-AA4A7FDA1145}" destId="{A2D00079-2F60-4E43-BE0D-E289FBFF756B}" srcOrd="4" destOrd="0" presId="urn:microsoft.com/office/officeart/2017/3/layout/HorizontalLabelsTimeline"/>
    <dgm:cxn modelId="{2E7FC615-5B6F-4AD5-9935-3EED0F7929CF}" type="presParOf" srcId="{4C5F54B5-504F-4069-AF1D-9A370FBD268C}" destId="{A06A03A8-6EEB-4DE5-AC1E-CDCD719630B7}" srcOrd="5" destOrd="0" presId="urn:microsoft.com/office/officeart/2017/3/layout/HorizontalLabelsTimeline"/>
    <dgm:cxn modelId="{29490F2E-AC8F-407C-AFA1-F2D92378CA33}" type="presParOf" srcId="{4C5F54B5-504F-4069-AF1D-9A370FBD268C}" destId="{1A2806E3-395E-4FA7-BA39-DFCF660FB445}" srcOrd="6" destOrd="0" presId="urn:microsoft.com/office/officeart/2017/3/layout/HorizontalLabelsTimeline"/>
    <dgm:cxn modelId="{A8DF9EBF-14FB-4C37-B244-50660A1C5B31}" type="presParOf" srcId="{1A2806E3-395E-4FA7-BA39-DFCF660FB445}" destId="{14C71478-0BD5-4364-BF47-ACBBC7544A8A}" srcOrd="0" destOrd="0" presId="urn:microsoft.com/office/officeart/2017/3/layout/HorizontalLabelsTimeline"/>
    <dgm:cxn modelId="{4FB2DC02-F4E7-4EEE-83B1-5A5C79656F37}" type="presParOf" srcId="{1A2806E3-395E-4FA7-BA39-DFCF660FB445}" destId="{989E976A-B5E5-4431-9438-759753116FD7}" srcOrd="1" destOrd="0" presId="urn:microsoft.com/office/officeart/2017/3/layout/HorizontalLabelsTimeline"/>
    <dgm:cxn modelId="{B2D5FB5A-7BA6-462F-A8C4-CF6C9BF75257}" type="presParOf" srcId="{989E976A-B5E5-4431-9438-759753116FD7}" destId="{540CFE43-932F-461E-BCBC-5663AEFC1C08}" srcOrd="0" destOrd="0" presId="urn:microsoft.com/office/officeart/2017/3/layout/HorizontalLabelsTimeline"/>
    <dgm:cxn modelId="{CF025AD1-D9E2-4E5D-BD04-6FDEC67CC55D}" type="presParOf" srcId="{989E976A-B5E5-4431-9438-759753116FD7}" destId="{6E1C4662-EA46-4677-B1CF-BB8432E086B2}" srcOrd="1" destOrd="0" presId="urn:microsoft.com/office/officeart/2017/3/layout/HorizontalLabelsTimeline"/>
    <dgm:cxn modelId="{14FDE3B3-A1F0-41BB-884C-B300D53012F5}" type="presParOf" srcId="{1A2806E3-395E-4FA7-BA39-DFCF660FB445}" destId="{1B9A7CC1-4372-4E3B-93D6-188EDE818FFD}" srcOrd="2" destOrd="0" presId="urn:microsoft.com/office/officeart/2017/3/layout/HorizontalLabelsTimeline"/>
    <dgm:cxn modelId="{5BDDB8E6-E9E9-4A14-8132-E447ACE43ED7}" type="presParOf" srcId="{1A2806E3-395E-4FA7-BA39-DFCF660FB445}" destId="{9ED32A37-6813-452F-9CF9-085C4951894E}" srcOrd="3" destOrd="0" presId="urn:microsoft.com/office/officeart/2017/3/layout/HorizontalLabelsTimeline"/>
    <dgm:cxn modelId="{63F16D4F-9DBD-48B2-93A8-3F0C647189C2}" type="presParOf" srcId="{1A2806E3-395E-4FA7-BA39-DFCF660FB445}" destId="{0214BE32-29AA-405E-A513-2670AF97E42B}" srcOrd="4" destOrd="0" presId="urn:microsoft.com/office/officeart/2017/3/layout/HorizontalLabelsTimeline"/>
    <dgm:cxn modelId="{865AD6E6-38E0-4B85-9055-069F087CB626}" type="presParOf" srcId="{4C5F54B5-504F-4069-AF1D-9A370FBD268C}" destId="{82E49BB1-293E-4AE1-B288-D62EE115787E}" srcOrd="7" destOrd="0" presId="urn:microsoft.com/office/officeart/2017/3/layout/HorizontalLabelsTimeline"/>
    <dgm:cxn modelId="{45261D42-E3E0-478F-B1A3-2B6B6F523147}" type="presParOf" srcId="{4C5F54B5-504F-4069-AF1D-9A370FBD268C}" destId="{9F9584E3-8318-4D19-BDB3-306068D85964}" srcOrd="8" destOrd="0" presId="urn:microsoft.com/office/officeart/2017/3/layout/HorizontalLabelsTimeline"/>
    <dgm:cxn modelId="{4113FC14-70FA-4ABE-B29E-0EDE128AD6D6}" type="presParOf" srcId="{9F9584E3-8318-4D19-BDB3-306068D85964}" destId="{FAA3EC17-7C86-4C04-ABCB-E450B55F8025}" srcOrd="0" destOrd="0" presId="urn:microsoft.com/office/officeart/2017/3/layout/HorizontalLabelsTimeline"/>
    <dgm:cxn modelId="{CC5E711B-09D1-4557-8085-A35274A84A35}" type="presParOf" srcId="{9F9584E3-8318-4D19-BDB3-306068D85964}" destId="{EEB30983-FFFA-4ACE-AEEC-2F3331D73E9C}" srcOrd="1" destOrd="0" presId="urn:microsoft.com/office/officeart/2017/3/layout/HorizontalLabelsTimeline"/>
    <dgm:cxn modelId="{0436049F-8BD1-4EFF-B0C1-297B558566BD}" type="presParOf" srcId="{EEB30983-FFFA-4ACE-AEEC-2F3331D73E9C}" destId="{8FDD985B-3CF3-4E71-B0A9-4D1B9239B9F4}" srcOrd="0" destOrd="0" presId="urn:microsoft.com/office/officeart/2017/3/layout/HorizontalLabelsTimeline"/>
    <dgm:cxn modelId="{89D26C35-7979-47DE-82D0-9BBAB7A5043C}" type="presParOf" srcId="{EEB30983-FFFA-4ACE-AEEC-2F3331D73E9C}" destId="{0666139C-4561-42CA-A48E-2412C1D1B695}" srcOrd="1" destOrd="0" presId="urn:microsoft.com/office/officeart/2017/3/layout/HorizontalLabelsTimeline"/>
    <dgm:cxn modelId="{F7866D40-FD1F-4719-901F-0A7DA2C43353}" type="presParOf" srcId="{9F9584E3-8318-4D19-BDB3-306068D85964}" destId="{1A9F12E0-533E-4D2D-BF2C-869A8E4B1C3B}" srcOrd="2" destOrd="0" presId="urn:microsoft.com/office/officeart/2017/3/layout/HorizontalLabelsTimeline"/>
    <dgm:cxn modelId="{22C2019C-DEE5-43D9-9F10-B8C8945F6BC6}" type="presParOf" srcId="{9F9584E3-8318-4D19-BDB3-306068D85964}" destId="{774F46FF-B857-4BD2-BD1E-1657C2F733E7}" srcOrd="3" destOrd="0" presId="urn:microsoft.com/office/officeart/2017/3/layout/HorizontalLabelsTimeline"/>
    <dgm:cxn modelId="{48B610D7-9F30-48E1-9F1D-5180840A2504}" type="presParOf" srcId="{9F9584E3-8318-4D19-BDB3-306068D85964}" destId="{B6272B3B-9E79-4B8B-84A2-A50CD938F15C}"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4DFEA-CD75-4AEE-80C6-D329469B8D3C}">
      <dsp:nvSpPr>
        <dsp:cNvPr id="0" name=""/>
        <dsp:cNvSpPr/>
      </dsp:nvSpPr>
      <dsp:spPr>
        <a:xfrm>
          <a:off x="4195" y="1087327"/>
          <a:ext cx="1996763" cy="1495998"/>
        </a:xfrm>
        <a:prstGeom prst="rect">
          <a:avLst/>
        </a:prstGeom>
        <a:blipFill>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671E10-B402-4972-ABA4-B56998F1FDF9}">
      <dsp:nvSpPr>
        <dsp:cNvPr id="0" name=""/>
        <dsp:cNvSpPr/>
      </dsp:nvSpPr>
      <dsp:spPr>
        <a:xfrm>
          <a:off x="2" y="2698825"/>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chemeClr val="bg1"/>
              </a:solidFill>
            </a:rPr>
            <a:t>Name</a:t>
          </a:r>
        </a:p>
        <a:p>
          <a:pPr marL="228600" lvl="1" indent="-228600" algn="l" defTabSz="889000">
            <a:lnSpc>
              <a:spcPct val="90000"/>
            </a:lnSpc>
            <a:spcBef>
              <a:spcPct val="0"/>
            </a:spcBef>
            <a:spcAft>
              <a:spcPct val="15000"/>
            </a:spcAft>
            <a:buNone/>
          </a:pPr>
          <a:r>
            <a:rPr lang="en-US" sz="2000" kern="1200" dirty="0">
              <a:solidFill>
                <a:schemeClr val="bg1"/>
              </a:solidFill>
            </a:rPr>
            <a:t>Title</a:t>
          </a:r>
        </a:p>
      </dsp:txBody>
      <dsp:txXfrm>
        <a:off x="2" y="2698825"/>
        <a:ext cx="1996763" cy="740799"/>
      </dsp:txXfrm>
    </dsp:sp>
    <dsp:sp modelId="{70BD498D-03CE-4C35-825E-C7D28A381539}">
      <dsp:nvSpPr>
        <dsp:cNvPr id="0" name=""/>
        <dsp:cNvSpPr/>
      </dsp:nvSpPr>
      <dsp:spPr>
        <a:xfrm>
          <a:off x="2200719" y="1087327"/>
          <a:ext cx="1996763" cy="1495998"/>
        </a:xfrm>
        <a:prstGeom prst="rect">
          <a:avLst/>
        </a:prstGeom>
        <a:blipFill>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B8F983-52D7-4A32-AD51-4BF186BFAF20}">
      <dsp:nvSpPr>
        <dsp:cNvPr id="0" name=""/>
        <dsp:cNvSpPr/>
      </dsp:nvSpPr>
      <dsp:spPr>
        <a:xfrm>
          <a:off x="2200719" y="2698825"/>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chemeClr val="bg1"/>
              </a:solidFill>
            </a:rPr>
            <a:t>Name</a:t>
          </a:r>
        </a:p>
        <a:p>
          <a:pPr marL="228600" lvl="1" indent="-228600" algn="l" defTabSz="889000">
            <a:lnSpc>
              <a:spcPct val="90000"/>
            </a:lnSpc>
            <a:spcBef>
              <a:spcPct val="0"/>
            </a:spcBef>
            <a:spcAft>
              <a:spcPct val="15000"/>
            </a:spcAft>
            <a:buNone/>
          </a:pPr>
          <a:r>
            <a:rPr lang="en-US" sz="2000" kern="1200" dirty="0">
              <a:solidFill>
                <a:schemeClr val="bg1"/>
              </a:solidFill>
            </a:rPr>
            <a:t>Title</a:t>
          </a:r>
        </a:p>
      </dsp:txBody>
      <dsp:txXfrm>
        <a:off x="2200719" y="2698825"/>
        <a:ext cx="1996763" cy="740799"/>
      </dsp:txXfrm>
    </dsp:sp>
    <dsp:sp modelId="{2CE4FDC9-AA7D-490E-84DC-3CDA599389A2}">
      <dsp:nvSpPr>
        <dsp:cNvPr id="0" name=""/>
        <dsp:cNvSpPr/>
      </dsp:nvSpPr>
      <dsp:spPr>
        <a:xfrm>
          <a:off x="4517507" y="1115186"/>
          <a:ext cx="1996763" cy="1495998"/>
        </a:xfrm>
        <a:prstGeom prst="rect">
          <a:avLst/>
        </a:prstGeom>
        <a:blipFill>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F1A742-C16D-40FB-992C-06A0E437793F}">
      <dsp:nvSpPr>
        <dsp:cNvPr id="0" name=""/>
        <dsp:cNvSpPr/>
      </dsp:nvSpPr>
      <dsp:spPr>
        <a:xfrm>
          <a:off x="4397242" y="2698825"/>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chemeClr val="bg1"/>
              </a:solidFill>
            </a:rPr>
            <a:t>Name</a:t>
          </a:r>
        </a:p>
        <a:p>
          <a:pPr marL="228600" lvl="1" indent="-228600" algn="l" defTabSz="889000">
            <a:lnSpc>
              <a:spcPct val="90000"/>
            </a:lnSpc>
            <a:spcBef>
              <a:spcPct val="0"/>
            </a:spcBef>
            <a:spcAft>
              <a:spcPct val="15000"/>
            </a:spcAft>
            <a:buNone/>
          </a:pPr>
          <a:r>
            <a:rPr lang="en-US" sz="2000" kern="1200" dirty="0">
              <a:solidFill>
                <a:schemeClr val="bg1"/>
              </a:solidFill>
            </a:rPr>
            <a:t>Title</a:t>
          </a:r>
        </a:p>
      </dsp:txBody>
      <dsp:txXfrm>
        <a:off x="4397242" y="2698825"/>
        <a:ext cx="1996763" cy="740799"/>
      </dsp:txXfrm>
    </dsp:sp>
    <dsp:sp modelId="{1C04DE97-A744-45D3-8916-ED775430CE19}">
      <dsp:nvSpPr>
        <dsp:cNvPr id="0" name=""/>
        <dsp:cNvSpPr/>
      </dsp:nvSpPr>
      <dsp:spPr>
        <a:xfrm>
          <a:off x="6593765" y="1087327"/>
          <a:ext cx="1996763" cy="1495998"/>
        </a:xfrm>
        <a:prstGeom prst="rect">
          <a:avLst/>
        </a:prstGeom>
        <a:blipFill>
          <a:blip xmlns:r="http://schemas.openxmlformats.org/officeDocument/2006/relationships" r:embed="rId4"/>
          <a:srcRect/>
          <a:stretch>
            <a:fillRect l="-6000" r="-6000"/>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82B828-96E4-4728-9470-D30D18796F4A}">
      <dsp:nvSpPr>
        <dsp:cNvPr id="0" name=""/>
        <dsp:cNvSpPr/>
      </dsp:nvSpPr>
      <dsp:spPr>
        <a:xfrm>
          <a:off x="6593765" y="2698825"/>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chemeClr val="bg1"/>
              </a:solidFill>
            </a:rPr>
            <a:t>Name</a:t>
          </a:r>
        </a:p>
        <a:p>
          <a:pPr marL="228600" lvl="1" indent="-228600" algn="l" defTabSz="889000">
            <a:lnSpc>
              <a:spcPct val="90000"/>
            </a:lnSpc>
            <a:spcBef>
              <a:spcPct val="0"/>
            </a:spcBef>
            <a:spcAft>
              <a:spcPct val="15000"/>
            </a:spcAft>
            <a:buNone/>
          </a:pPr>
          <a:r>
            <a:rPr lang="en-US" sz="2000" kern="1200" dirty="0">
              <a:solidFill>
                <a:schemeClr val="bg1"/>
              </a:solidFill>
            </a:rPr>
            <a:t>Title</a:t>
          </a:r>
        </a:p>
      </dsp:txBody>
      <dsp:txXfrm>
        <a:off x="6593765" y="2698825"/>
        <a:ext cx="1996763" cy="740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177223"/>
          <a:ext cx="10515600" cy="0"/>
        </a:xfrm>
        <a:prstGeom prst="line">
          <a:avLst/>
        </a:prstGeom>
        <a:solidFill>
          <a:schemeClr val="lt1">
            <a:alpha val="90000"/>
            <a:hueOff val="0"/>
            <a:satOff val="0"/>
            <a:lumOff val="0"/>
            <a:alphaOff val="0"/>
          </a:schemeClr>
        </a:solidFill>
        <a:ln w="1397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15241" y="1353854"/>
          <a:ext cx="3081563" cy="522533"/>
        </a:xfrm>
        <a:prstGeom prst="rect">
          <a:avLst/>
        </a:prstGeom>
        <a:solidFill>
          <a:schemeClr val="accent2">
            <a:shade val="80000"/>
            <a:hueOff val="0"/>
            <a:satOff val="0"/>
            <a:lumOff val="0"/>
            <a:alphaOff val="0"/>
          </a:schemeClr>
        </a:solidFill>
        <a:ln w="1397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066800">
            <a:lnSpc>
              <a:spcPct val="90000"/>
            </a:lnSpc>
            <a:spcBef>
              <a:spcPct val="0"/>
            </a:spcBef>
            <a:spcAft>
              <a:spcPct val="35000"/>
            </a:spcAft>
            <a:buNone/>
            <a:defRPr b="1"/>
          </a:pPr>
          <a:r>
            <a:rPr lang="en-US" sz="2400" kern="1200" dirty="0">
              <a:solidFill>
                <a:schemeClr val="tx1"/>
              </a:solidFill>
            </a:rPr>
            <a:t>Title</a:t>
          </a:r>
        </a:p>
      </dsp:txBody>
      <dsp:txXfrm>
        <a:off x="215241" y="1353854"/>
        <a:ext cx="3081563" cy="522533"/>
      </dsp:txXfrm>
    </dsp:sp>
    <dsp:sp modelId="{255B3FC7-BD87-4810-87ED-7952D0F23157}">
      <dsp:nvSpPr>
        <dsp:cNvPr id="0" name=""/>
        <dsp:cNvSpPr/>
      </dsp:nvSpPr>
      <dsp:spPr>
        <a:xfrm>
          <a:off x="215241" y="445037"/>
          <a:ext cx="3081563" cy="904840"/>
        </a:xfrm>
        <a:prstGeom prst="rect">
          <a:avLst/>
        </a:prstGeom>
        <a:solidFill>
          <a:schemeClr val="accent2">
            <a:alpha val="90000"/>
            <a:tint val="40000"/>
            <a:hueOff val="0"/>
            <a:satOff val="0"/>
            <a:lumOff val="0"/>
            <a:alphaOff val="0"/>
          </a:schemeClr>
        </a:solidFill>
        <a:ln w="1397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start a presentation, go to the Slide Show tab, and select From Beginning.</a:t>
          </a:r>
          <a:endParaRPr lang="en-US" sz="1500" kern="1200" dirty="0"/>
        </a:p>
      </dsp:txBody>
      <dsp:txXfrm>
        <a:off x="215241" y="445037"/>
        <a:ext cx="3081563" cy="904840"/>
      </dsp:txXfrm>
    </dsp:sp>
    <dsp:sp modelId="{DF478A7F-4668-4E0A-86F7-C1205CF5AA73}">
      <dsp:nvSpPr>
        <dsp:cNvPr id="0" name=""/>
        <dsp:cNvSpPr/>
      </dsp:nvSpPr>
      <dsp:spPr>
        <a:xfrm>
          <a:off x="1756023" y="1876388"/>
          <a:ext cx="0" cy="304811"/>
        </a:xfrm>
        <a:prstGeom prst="line">
          <a:avLst/>
        </a:prstGeom>
        <a:noFill/>
        <a:ln w="9525" cap="flat" cmpd="sng" algn="ctr">
          <a:solidFill>
            <a:schemeClr val="accent2">
              <a:shade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966129" y="2482034"/>
          <a:ext cx="3081563" cy="522533"/>
        </a:xfrm>
        <a:prstGeom prst="rect">
          <a:avLst/>
        </a:prstGeom>
        <a:solidFill>
          <a:schemeClr val="accent2">
            <a:shade val="80000"/>
            <a:hueOff val="17525"/>
            <a:satOff val="560"/>
            <a:lumOff val="4799"/>
            <a:alphaOff val="0"/>
          </a:schemeClr>
        </a:solidFill>
        <a:ln w="13970" cap="flat" cmpd="sng" algn="ctr">
          <a:solidFill>
            <a:schemeClr val="accent2">
              <a:shade val="80000"/>
              <a:hueOff val="17525"/>
              <a:satOff val="560"/>
              <a:lumOff val="479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066800">
            <a:lnSpc>
              <a:spcPct val="90000"/>
            </a:lnSpc>
            <a:spcBef>
              <a:spcPct val="0"/>
            </a:spcBef>
            <a:spcAft>
              <a:spcPct val="35000"/>
            </a:spcAft>
            <a:buNone/>
            <a:defRPr b="1"/>
          </a:pPr>
          <a:r>
            <a:rPr lang="en-US" sz="2400" kern="1200" dirty="0">
              <a:solidFill>
                <a:schemeClr val="tx1"/>
              </a:solidFill>
            </a:rPr>
            <a:t>Title</a:t>
          </a:r>
        </a:p>
      </dsp:txBody>
      <dsp:txXfrm>
        <a:off x="1966129" y="2482034"/>
        <a:ext cx="3081563" cy="522533"/>
      </dsp:txXfrm>
    </dsp:sp>
    <dsp:sp modelId="{1D60394B-1800-4790-9694-08B1C1D1B34D}">
      <dsp:nvSpPr>
        <dsp:cNvPr id="0" name=""/>
        <dsp:cNvSpPr/>
      </dsp:nvSpPr>
      <dsp:spPr>
        <a:xfrm>
          <a:off x="1966129" y="3004567"/>
          <a:ext cx="3081563" cy="1316131"/>
        </a:xfrm>
        <a:prstGeom prst="rect">
          <a:avLst/>
        </a:prstGeom>
        <a:solidFill>
          <a:schemeClr val="accent2">
            <a:alpha val="90000"/>
            <a:tint val="40000"/>
            <a:hueOff val="0"/>
            <a:satOff val="0"/>
            <a:lumOff val="0"/>
            <a:alphaOff val="0"/>
          </a:schemeClr>
        </a:solidFill>
        <a:ln w="1397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display Presenter view, in Slide Show view, on the control bar at the bottom left select the three dots, and then Show Presenter View. </a:t>
          </a:r>
          <a:endParaRPr lang="en-US" sz="1500" kern="1200" dirty="0"/>
        </a:p>
      </dsp:txBody>
      <dsp:txXfrm>
        <a:off x="1966129" y="3004567"/>
        <a:ext cx="3081563" cy="1316131"/>
      </dsp:txXfrm>
    </dsp:sp>
    <dsp:sp modelId="{59F1EF41-14EA-48EE-A559-118169DBDB24}">
      <dsp:nvSpPr>
        <dsp:cNvPr id="0" name=""/>
        <dsp:cNvSpPr/>
      </dsp:nvSpPr>
      <dsp:spPr>
        <a:xfrm>
          <a:off x="3506911" y="2177222"/>
          <a:ext cx="0" cy="304811"/>
        </a:xfrm>
        <a:prstGeom prst="line">
          <a:avLst/>
        </a:prstGeom>
        <a:noFill/>
        <a:ln w="9525" cap="flat" cmpd="sng" algn="ctr">
          <a:solidFill>
            <a:schemeClr val="accent2">
              <a:shade val="90000"/>
              <a:hueOff val="17492"/>
              <a:satOff val="-26"/>
              <a:lumOff val="3992"/>
              <a:alphaOff val="0"/>
            </a:schemeClr>
          </a:solidFill>
          <a:prstDash val="solid"/>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2153" y="2147329"/>
          <a:ext cx="67739" cy="67739"/>
        </a:xfrm>
        <a:prstGeom prst="rect">
          <a:avLst/>
        </a:prstGeom>
        <a:solidFill>
          <a:schemeClr val="accent2">
            <a:shade val="8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473041" y="2143353"/>
          <a:ext cx="67739" cy="67739"/>
        </a:xfrm>
        <a:prstGeom prst="rect">
          <a:avLst/>
        </a:prstGeom>
        <a:solidFill>
          <a:schemeClr val="accent2">
            <a:shade val="80000"/>
            <a:hueOff val="-50739"/>
            <a:satOff val="1023"/>
            <a:lumOff val="597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3CD02-4AF0-4222-9682-C54DEDB91D5D}">
      <dsp:nvSpPr>
        <dsp:cNvPr id="0" name=""/>
        <dsp:cNvSpPr/>
      </dsp:nvSpPr>
      <dsp:spPr>
        <a:xfrm>
          <a:off x="3717018" y="1349878"/>
          <a:ext cx="3081563" cy="522533"/>
        </a:xfrm>
        <a:prstGeom prst="rect">
          <a:avLst/>
        </a:prstGeom>
        <a:solidFill>
          <a:schemeClr val="accent2">
            <a:shade val="80000"/>
            <a:hueOff val="35051"/>
            <a:satOff val="1121"/>
            <a:lumOff val="9598"/>
            <a:alphaOff val="0"/>
          </a:schemeClr>
        </a:solidFill>
        <a:ln w="13970" cap="flat" cmpd="sng" algn="ctr">
          <a:solidFill>
            <a:schemeClr val="accent2">
              <a:shade val="80000"/>
              <a:hueOff val="35051"/>
              <a:satOff val="1121"/>
              <a:lumOff val="95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066800">
            <a:lnSpc>
              <a:spcPct val="90000"/>
            </a:lnSpc>
            <a:spcBef>
              <a:spcPct val="0"/>
            </a:spcBef>
            <a:spcAft>
              <a:spcPct val="35000"/>
            </a:spcAft>
            <a:buNone/>
            <a:defRPr b="1"/>
          </a:pPr>
          <a:r>
            <a:rPr lang="en-US" sz="2400" b="1" i="0" u="none" kern="1200" dirty="0">
              <a:solidFill>
                <a:schemeClr val="tx1"/>
              </a:solidFill>
            </a:rPr>
            <a:t>Title</a:t>
          </a:r>
          <a:endParaRPr lang="en-US" sz="2400" b="1" kern="1200" dirty="0">
            <a:solidFill>
              <a:schemeClr val="tx1"/>
            </a:solidFill>
          </a:endParaRPr>
        </a:p>
      </dsp:txBody>
      <dsp:txXfrm>
        <a:off x="3717018" y="1349878"/>
        <a:ext cx="3081563" cy="522533"/>
      </dsp:txXfrm>
    </dsp:sp>
    <dsp:sp modelId="{DF3C6D38-8A61-46C0-A2B0-5F925D24DBF6}">
      <dsp:nvSpPr>
        <dsp:cNvPr id="0" name=""/>
        <dsp:cNvSpPr/>
      </dsp:nvSpPr>
      <dsp:spPr>
        <a:xfrm>
          <a:off x="3717018" y="231166"/>
          <a:ext cx="3081563" cy="1118711"/>
        </a:xfrm>
        <a:prstGeom prst="rect">
          <a:avLst/>
        </a:prstGeom>
        <a:solidFill>
          <a:schemeClr val="accent2">
            <a:alpha val="90000"/>
            <a:tint val="40000"/>
            <a:hueOff val="0"/>
            <a:satOff val="0"/>
            <a:lumOff val="0"/>
            <a:alphaOff val="0"/>
          </a:schemeClr>
        </a:solidFill>
        <a:ln w="1397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During your presentation, the speaker notes are visible on your monitor, but aren't visible to the audience. </a:t>
          </a:r>
          <a:endParaRPr lang="en-US" sz="1500" kern="1200" dirty="0"/>
        </a:p>
      </dsp:txBody>
      <dsp:txXfrm>
        <a:off x="3717018" y="231166"/>
        <a:ext cx="3081563" cy="1118711"/>
      </dsp:txXfrm>
    </dsp:sp>
    <dsp:sp modelId="{8C353C2A-0409-460D-B95A-5D4664FF643F}">
      <dsp:nvSpPr>
        <dsp:cNvPr id="0" name=""/>
        <dsp:cNvSpPr/>
      </dsp:nvSpPr>
      <dsp:spPr>
        <a:xfrm>
          <a:off x="5257800" y="1872411"/>
          <a:ext cx="0" cy="304811"/>
        </a:xfrm>
        <a:prstGeom prst="line">
          <a:avLst/>
        </a:prstGeom>
        <a:noFill/>
        <a:ln w="9525" cap="flat" cmpd="sng" algn="ctr">
          <a:solidFill>
            <a:schemeClr val="accent2">
              <a:shade val="90000"/>
              <a:hueOff val="34985"/>
              <a:satOff val="-52"/>
              <a:lumOff val="7984"/>
              <a:alphaOff val="0"/>
            </a:schemeClr>
          </a:solidFill>
          <a:prstDash val="solid"/>
        </a:ln>
        <a:effectLst/>
      </dsp:spPr>
      <dsp:style>
        <a:lnRef idx="1">
          <a:scrgbClr r="0" g="0" b="0"/>
        </a:lnRef>
        <a:fillRef idx="0">
          <a:scrgbClr r="0" g="0" b="0"/>
        </a:fillRef>
        <a:effectRef idx="0">
          <a:scrgbClr r="0" g="0" b="0"/>
        </a:effectRef>
        <a:fontRef idx="minor"/>
      </dsp:style>
    </dsp:sp>
    <dsp:sp modelId="{14C71478-0BD5-4364-BF47-ACBBC7544A8A}">
      <dsp:nvSpPr>
        <dsp:cNvPr id="0" name=""/>
        <dsp:cNvSpPr/>
      </dsp:nvSpPr>
      <dsp:spPr>
        <a:xfrm>
          <a:off x="5467906" y="2482034"/>
          <a:ext cx="3081563" cy="522533"/>
        </a:xfrm>
        <a:prstGeom prst="rect">
          <a:avLst/>
        </a:prstGeom>
        <a:solidFill>
          <a:schemeClr val="accent2">
            <a:shade val="80000"/>
            <a:hueOff val="52576"/>
            <a:satOff val="1681"/>
            <a:lumOff val="14396"/>
            <a:alphaOff val="0"/>
          </a:schemeClr>
        </a:solidFill>
        <a:ln w="13970" cap="flat" cmpd="sng" algn="ctr">
          <a:solidFill>
            <a:schemeClr val="accent2">
              <a:shade val="80000"/>
              <a:hueOff val="52576"/>
              <a:satOff val="1681"/>
              <a:lumOff val="143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066800">
            <a:lnSpc>
              <a:spcPct val="90000"/>
            </a:lnSpc>
            <a:spcBef>
              <a:spcPct val="0"/>
            </a:spcBef>
            <a:spcAft>
              <a:spcPct val="35000"/>
            </a:spcAft>
            <a:buNone/>
            <a:defRPr b="1"/>
          </a:pPr>
          <a:r>
            <a:rPr lang="en-US" sz="2400" kern="1200" dirty="0">
              <a:solidFill>
                <a:schemeClr val="tx1"/>
              </a:solidFill>
            </a:rPr>
            <a:t>Title</a:t>
          </a:r>
        </a:p>
      </dsp:txBody>
      <dsp:txXfrm>
        <a:off x="5467906" y="2482034"/>
        <a:ext cx="3081563" cy="522533"/>
      </dsp:txXfrm>
    </dsp:sp>
    <dsp:sp modelId="{540CFE43-932F-461E-BCBC-5663AEFC1C08}">
      <dsp:nvSpPr>
        <dsp:cNvPr id="0" name=""/>
        <dsp:cNvSpPr/>
      </dsp:nvSpPr>
      <dsp:spPr>
        <a:xfrm>
          <a:off x="5467906" y="3004567"/>
          <a:ext cx="3081563" cy="904840"/>
        </a:xfrm>
        <a:prstGeom prst="rect">
          <a:avLst/>
        </a:prstGeom>
        <a:solidFill>
          <a:schemeClr val="accent2">
            <a:alpha val="90000"/>
            <a:tint val="40000"/>
            <a:hueOff val="0"/>
            <a:satOff val="0"/>
            <a:lumOff val="0"/>
            <a:alphaOff val="0"/>
          </a:schemeClr>
        </a:solidFill>
        <a:ln w="1397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The Notes pane is a box that appears below each slide. Tap it to add notes. </a:t>
          </a:r>
          <a:endParaRPr lang="en-US" sz="1500" kern="1200" dirty="0"/>
        </a:p>
      </dsp:txBody>
      <dsp:txXfrm>
        <a:off x="5467906" y="3004567"/>
        <a:ext cx="3081563" cy="904840"/>
      </dsp:txXfrm>
    </dsp:sp>
    <dsp:sp modelId="{1B9A7CC1-4372-4E3B-93D6-188EDE818FFD}">
      <dsp:nvSpPr>
        <dsp:cNvPr id="0" name=""/>
        <dsp:cNvSpPr/>
      </dsp:nvSpPr>
      <dsp:spPr>
        <a:xfrm>
          <a:off x="7008688" y="2177222"/>
          <a:ext cx="0" cy="304811"/>
        </a:xfrm>
        <a:prstGeom prst="line">
          <a:avLst/>
        </a:prstGeom>
        <a:noFill/>
        <a:ln w="9525" cap="flat" cmpd="sng" algn="ctr">
          <a:solidFill>
            <a:schemeClr val="accent2">
              <a:shade val="90000"/>
              <a:hueOff val="52477"/>
              <a:satOff val="-77"/>
              <a:lumOff val="11976"/>
              <a:alphaOff val="0"/>
            </a:schemeClr>
          </a:solidFill>
          <a:prstDash val="solid"/>
        </a:ln>
        <a:effectLst/>
      </dsp:spPr>
      <dsp:style>
        <a:lnRef idx="1">
          <a:scrgbClr r="0" g="0" b="0"/>
        </a:lnRef>
        <a:fillRef idx="0">
          <a:scrgbClr r="0" g="0" b="0"/>
        </a:fillRef>
        <a:effectRef idx="0">
          <a:scrgbClr r="0" g="0" b="0"/>
        </a:effectRef>
        <a:fontRef idx="minor"/>
      </dsp:style>
    </dsp:sp>
    <dsp:sp modelId="{B1A47AB9-67B6-4EEC-A820-22FE08155F18}">
      <dsp:nvSpPr>
        <dsp:cNvPr id="0" name=""/>
        <dsp:cNvSpPr/>
      </dsp:nvSpPr>
      <dsp:spPr>
        <a:xfrm rot="2700000">
          <a:off x="5223930" y="2143353"/>
          <a:ext cx="67739" cy="67739"/>
        </a:xfrm>
        <a:prstGeom prst="rect">
          <a:avLst/>
        </a:prstGeom>
        <a:solidFill>
          <a:schemeClr val="accent2">
            <a:shade val="80000"/>
            <a:hueOff val="-101478"/>
            <a:satOff val="2046"/>
            <a:lumOff val="1194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D32A37-6813-452F-9CF9-085C4951894E}">
      <dsp:nvSpPr>
        <dsp:cNvPr id="0" name=""/>
        <dsp:cNvSpPr/>
      </dsp:nvSpPr>
      <dsp:spPr>
        <a:xfrm rot="2700000">
          <a:off x="6974818" y="2143353"/>
          <a:ext cx="67739" cy="67739"/>
        </a:xfrm>
        <a:prstGeom prst="rect">
          <a:avLst/>
        </a:prstGeom>
        <a:solidFill>
          <a:schemeClr val="accent2">
            <a:shade val="80000"/>
            <a:hueOff val="-152217"/>
            <a:satOff val="3068"/>
            <a:lumOff val="1791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A3EC17-7C86-4C04-ABCB-E450B55F8025}">
      <dsp:nvSpPr>
        <dsp:cNvPr id="0" name=""/>
        <dsp:cNvSpPr/>
      </dsp:nvSpPr>
      <dsp:spPr>
        <a:xfrm>
          <a:off x="7218795" y="1349878"/>
          <a:ext cx="3081563" cy="522533"/>
        </a:xfrm>
        <a:prstGeom prst="rect">
          <a:avLst/>
        </a:prstGeom>
        <a:solidFill>
          <a:schemeClr val="accent2">
            <a:shade val="80000"/>
            <a:hueOff val="70101"/>
            <a:satOff val="2242"/>
            <a:lumOff val="19195"/>
            <a:alphaOff val="0"/>
          </a:schemeClr>
        </a:solidFill>
        <a:ln w="13970" cap="flat" cmpd="sng" algn="ctr">
          <a:solidFill>
            <a:schemeClr val="accent2">
              <a:shade val="80000"/>
              <a:hueOff val="70101"/>
              <a:satOff val="2242"/>
              <a:lumOff val="1919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066800">
            <a:lnSpc>
              <a:spcPct val="90000"/>
            </a:lnSpc>
            <a:spcBef>
              <a:spcPct val="0"/>
            </a:spcBef>
            <a:spcAft>
              <a:spcPct val="35000"/>
            </a:spcAft>
            <a:buNone/>
            <a:defRPr b="1"/>
          </a:pPr>
          <a:r>
            <a:rPr lang="en-US" sz="2400" kern="1200" dirty="0">
              <a:solidFill>
                <a:schemeClr val="tx1"/>
              </a:solidFill>
            </a:rPr>
            <a:t>Title</a:t>
          </a:r>
        </a:p>
      </dsp:txBody>
      <dsp:txXfrm>
        <a:off x="7218795" y="1349878"/>
        <a:ext cx="3081563" cy="522533"/>
      </dsp:txXfrm>
    </dsp:sp>
    <dsp:sp modelId="{8FDD985B-3CF3-4E71-B0A9-4D1B9239B9F4}">
      <dsp:nvSpPr>
        <dsp:cNvPr id="0" name=""/>
        <dsp:cNvSpPr/>
      </dsp:nvSpPr>
      <dsp:spPr>
        <a:xfrm>
          <a:off x="7218795" y="445037"/>
          <a:ext cx="3081563" cy="904840"/>
        </a:xfrm>
        <a:prstGeom prst="rect">
          <a:avLst/>
        </a:prstGeom>
        <a:solidFill>
          <a:schemeClr val="accent2">
            <a:alpha val="90000"/>
            <a:tint val="40000"/>
            <a:hueOff val="0"/>
            <a:satOff val="0"/>
            <a:lumOff val="0"/>
            <a:alphaOff val="0"/>
          </a:schemeClr>
        </a:solidFill>
        <a:ln w="1397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The Notes pane is a box that appears below each slide. Tap it to add notes. </a:t>
          </a:r>
          <a:endParaRPr lang="en-US" sz="1500" kern="1200" dirty="0"/>
        </a:p>
      </dsp:txBody>
      <dsp:txXfrm>
        <a:off x="7218795" y="445037"/>
        <a:ext cx="3081563" cy="904840"/>
      </dsp:txXfrm>
    </dsp:sp>
    <dsp:sp modelId="{1A9F12E0-533E-4D2D-BF2C-869A8E4B1C3B}">
      <dsp:nvSpPr>
        <dsp:cNvPr id="0" name=""/>
        <dsp:cNvSpPr/>
      </dsp:nvSpPr>
      <dsp:spPr>
        <a:xfrm>
          <a:off x="8759576" y="1872411"/>
          <a:ext cx="0" cy="304811"/>
        </a:xfrm>
        <a:prstGeom prst="line">
          <a:avLst/>
        </a:prstGeom>
        <a:noFill/>
        <a:ln w="9525" cap="flat" cmpd="sng" algn="ctr">
          <a:solidFill>
            <a:schemeClr val="accent2">
              <a:shade val="90000"/>
              <a:hueOff val="69969"/>
              <a:satOff val="-103"/>
              <a:lumOff val="15968"/>
              <a:alphaOff val="0"/>
            </a:schemeClr>
          </a:solidFill>
          <a:prstDash val="solid"/>
        </a:ln>
        <a:effectLst/>
      </dsp:spPr>
      <dsp:style>
        <a:lnRef idx="1">
          <a:scrgbClr r="0" g="0" b="0"/>
        </a:lnRef>
        <a:fillRef idx="0">
          <a:scrgbClr r="0" g="0" b="0"/>
        </a:fillRef>
        <a:effectRef idx="0">
          <a:scrgbClr r="0" g="0" b="0"/>
        </a:effectRef>
        <a:fontRef idx="minor"/>
      </dsp:style>
    </dsp:sp>
    <dsp:sp modelId="{774F46FF-B857-4BD2-BD1E-1657C2F733E7}">
      <dsp:nvSpPr>
        <dsp:cNvPr id="0" name=""/>
        <dsp:cNvSpPr/>
      </dsp:nvSpPr>
      <dsp:spPr>
        <a:xfrm rot="2700000">
          <a:off x="8725707" y="2143353"/>
          <a:ext cx="67739" cy="67739"/>
        </a:xfrm>
        <a:prstGeom prst="rect">
          <a:avLst/>
        </a:prstGeom>
        <a:solidFill>
          <a:schemeClr val="accent2">
            <a:shade val="80000"/>
            <a:hueOff val="-202956"/>
            <a:satOff val="4091"/>
            <a:lumOff val="2389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7B3F8-C340-4318-8C75-170B8EBB690A}" type="datetimeFigureOut">
              <a:rPr lang="en-US" smtClean="0"/>
              <a:t>8/26/2024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5A24F-6607-414A-9CBE-2085AC938D38}" type="slidenum">
              <a:rPr lang="en-US" smtClean="0"/>
              <a:t>‹#›</a:t>
            </a:fld>
            <a:endParaRPr lang="en-US" dirty="0"/>
          </a:p>
        </p:txBody>
      </p:sp>
    </p:spTree>
    <p:extLst>
      <p:ext uri="{BB962C8B-B14F-4D97-AF65-F5344CB8AC3E}">
        <p14:creationId xmlns:p14="http://schemas.microsoft.com/office/powerpoint/2010/main" val="832932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6245391-2B00-42DF-8EDF-661F49F73B4B}" type="slidenum">
              <a:rPr lang="en-US" smtClean="0"/>
              <a:t>1</a:t>
            </a:fld>
            <a:endParaRPr lang="en-US" dirty="0"/>
          </a:p>
        </p:txBody>
      </p:sp>
    </p:spTree>
    <p:extLst>
      <p:ext uri="{BB962C8B-B14F-4D97-AF65-F5344CB8AC3E}">
        <p14:creationId xmlns:p14="http://schemas.microsoft.com/office/powerpoint/2010/main" val="1022587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r>
              <a:rPr lang="en-US"/>
              <a:t>20XX</a:t>
            </a:r>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Sample Footer Text</a:t>
            </a:r>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FDF98CC-160E-494C-8C3C-8CDC5FA257DE}"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20851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pPr algn="ctr"/>
            <a:r>
              <a:rPr lang="en-US"/>
              <a:t>Sample Footer Text</a:t>
            </a:r>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77192063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pPr algn="ctr"/>
            <a:r>
              <a:rPr lang="en-US"/>
              <a:t>Sample Footer Text</a:t>
            </a:r>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923194895"/>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2" name="Color">
            <a:extLst>
              <a:ext uri="{FF2B5EF4-FFF2-40B4-BE49-F238E27FC236}">
                <a16:creationId xmlns:a16="http://schemas.microsoft.com/office/drawing/2014/main" id="{FA4D13FF-E43C-4B51-9140-198ABD1013E0}"/>
              </a:ext>
              <a:ext uri="{C183D7F6-B498-43B3-948B-1728B52AA6E4}">
                <adec:decorative xmlns:adec="http://schemas.microsoft.com/office/drawing/2017/decorative" val="1"/>
              </a:ext>
            </a:extLst>
          </p:cNvPr>
          <p:cNvSpPr/>
          <p:nvPr userDrawn="1"/>
        </p:nvSpPr>
        <p:spPr>
          <a:xfrm>
            <a:off x="3048"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D6D72DA-E998-4423-9062-95ED07DA3C35}"/>
              </a:ext>
            </a:extLst>
          </p:cNvPr>
          <p:cNvSpPr>
            <a:spLocks noGrp="1"/>
          </p:cNvSpPr>
          <p:nvPr>
            <p:ph type="pic" sz="quarter" idx="13"/>
          </p:nvPr>
        </p:nvSpPr>
        <p:spPr>
          <a:xfrm>
            <a:off x="640080" y="0"/>
            <a:ext cx="10890504" cy="6272784"/>
          </a:xfrm>
          <a:solidFill>
            <a:schemeClr val="accent4"/>
          </a:solidFill>
        </p:spPr>
        <p:txBody>
          <a:bodyPr/>
          <a:lstStyle/>
          <a:p>
            <a:r>
              <a:rPr lang="en-US"/>
              <a:t>Click icon to add picture</a:t>
            </a:r>
            <a:endParaRPr lang="en-US" dirty="0"/>
          </a:p>
        </p:txBody>
      </p:sp>
      <p:grpSp>
        <p:nvGrpSpPr>
          <p:cNvPr id="7" name="Group 6">
            <a:extLst>
              <a:ext uri="{FF2B5EF4-FFF2-40B4-BE49-F238E27FC236}">
                <a16:creationId xmlns:a16="http://schemas.microsoft.com/office/drawing/2014/main" id="{4E35B043-CE11-40A1-975A-2026D87B2470}"/>
              </a:ext>
            </a:extLst>
          </p:cNvPr>
          <p:cNvGrpSpPr/>
          <p:nvPr userDrawn="1"/>
        </p:nvGrpSpPr>
        <p:grpSpPr>
          <a:xfrm>
            <a:off x="1524" y="0"/>
            <a:ext cx="12188952" cy="3812005"/>
            <a:chOff x="1524" y="0"/>
            <a:chExt cx="12188952" cy="3812005"/>
          </a:xfrm>
        </p:grpSpPr>
        <p:sp>
          <p:nvSpPr>
            <p:cNvPr id="9" name="Freeform: Shape 8">
              <a:extLst>
                <a:ext uri="{FF2B5EF4-FFF2-40B4-BE49-F238E27FC236}">
                  <a16:creationId xmlns:a16="http://schemas.microsoft.com/office/drawing/2014/main" id="{434E6181-B1B7-466A-A6E7-04495563A46C}"/>
                </a:ext>
              </a:extLst>
            </p:cNvPr>
            <p:cNvSpPr/>
            <p:nvPr userDrawn="1"/>
          </p:nvSpPr>
          <p:spPr>
            <a:xfrm>
              <a:off x="1524"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0" name="Freeform: Shape 9">
              <a:extLst>
                <a:ext uri="{FF2B5EF4-FFF2-40B4-BE49-F238E27FC236}">
                  <a16:creationId xmlns:a16="http://schemas.microsoft.com/office/drawing/2014/main" id="{91E3244E-A9A6-4AB9-ACA1-78B35C704AED}"/>
                </a:ext>
              </a:extLst>
            </p:cNvPr>
            <p:cNvSpPr/>
            <p:nvPr userDrawn="1"/>
          </p:nvSpPr>
          <p:spPr>
            <a:xfrm>
              <a:off x="10948374"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sp>
        <p:nvSpPr>
          <p:cNvPr id="2" name="Title 1"/>
          <p:cNvSpPr>
            <a:spLocks noGrp="1"/>
          </p:cNvSpPr>
          <p:nvPr>
            <p:ph type="ctrTitle"/>
          </p:nvPr>
        </p:nvSpPr>
        <p:spPr>
          <a:xfrm>
            <a:off x="1524000" y="270351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51831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20XX</a:t>
            </a:r>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3763374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C34CDAEC-B09F-4031-A569-2C5667697161}"/>
              </a:ext>
              <a:ext uri="{C183D7F6-B498-43B3-948B-1728B52AA6E4}">
                <adec:decorative xmlns:adec="http://schemas.microsoft.com/office/drawing/2017/decorative" val="1"/>
              </a:ext>
            </a:extLst>
          </p:cNvPr>
          <p:cNvSpPr/>
          <p:nvPr userDrawn="1"/>
        </p:nvSpPr>
        <p:spPr>
          <a:xfrm>
            <a:off x="1526"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Cover">
            <a:extLst>
              <a:ext uri="{FF2B5EF4-FFF2-40B4-BE49-F238E27FC236}">
                <a16:creationId xmlns:a16="http://schemas.microsoft.com/office/drawing/2014/main" id="{D2458AC5-A103-4034-B129-4845F9BC1BC2}"/>
              </a:ext>
              <a:ext uri="{C183D7F6-B498-43B3-948B-1728B52AA6E4}">
                <adec:decorative xmlns:adec="http://schemas.microsoft.com/office/drawing/2017/decorative" val="1"/>
              </a:ext>
            </a:extLst>
          </p:cNvPr>
          <p:cNvSpPr/>
          <p:nvPr userDrawn="1"/>
        </p:nvSpPr>
        <p:spPr>
          <a:xfrm>
            <a:off x="1526"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a:extLst>
              <a:ext uri="{FF2B5EF4-FFF2-40B4-BE49-F238E27FC236}">
                <a16:creationId xmlns:a16="http://schemas.microsoft.com/office/drawing/2014/main" id="{5B5BBEE5-8560-4A96-B239-F7168D0D5C52}"/>
              </a:ext>
              <a:ext uri="{C183D7F6-B498-43B3-948B-1728B52AA6E4}">
                <adec:decorative xmlns:adec="http://schemas.microsoft.com/office/drawing/2017/decorative" val="1"/>
              </a:ext>
            </a:extLst>
          </p:cNvPr>
          <p:cNvSpPr/>
          <p:nvPr userDrawn="1"/>
        </p:nvSpPr>
        <p:spPr>
          <a:xfrm>
            <a:off x="1524" y="0"/>
            <a:ext cx="12188952"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17">
            <a:extLst>
              <a:ext uri="{FF2B5EF4-FFF2-40B4-BE49-F238E27FC236}">
                <a16:creationId xmlns:a16="http://schemas.microsoft.com/office/drawing/2014/main" id="{1576AB16-0C33-4110-9CF0-B01E42305179}"/>
              </a:ext>
            </a:extLst>
          </p:cNvPr>
          <p:cNvSpPr>
            <a:spLocks noGrp="1"/>
          </p:cNvSpPr>
          <p:nvPr>
            <p:ph type="title"/>
          </p:nvPr>
        </p:nvSpPr>
        <p:spPr>
          <a:xfrm>
            <a:off x="805434" y="993649"/>
            <a:ext cx="5692953" cy="2594302"/>
          </a:xfrm>
        </p:spPr>
        <p:txBody>
          <a:bodyPr anchor="ctr" anchorCtr="0">
            <a:normAutofit/>
          </a:bodyPr>
          <a:lstStyle/>
          <a:p>
            <a:pPr algn="l">
              <a:lnSpc>
                <a:spcPct val="100000"/>
              </a:lnSpc>
            </a:pPr>
            <a:r>
              <a:rPr lang="en-US" sz="5200">
                <a:solidFill>
                  <a:schemeClr val="bg1"/>
                </a:solidFill>
                <a:latin typeface="+mj-lt"/>
                <a:cs typeface="Sakkal Majalla" panose="020B0604020202020204" pitchFamily="2" charset="-78"/>
              </a:rPr>
              <a:t>Click to edit Master title style</a:t>
            </a:r>
            <a:endParaRPr lang="en-US" sz="5200" dirty="0">
              <a:solidFill>
                <a:schemeClr val="bg1"/>
              </a:solidFill>
              <a:latin typeface="+mj-lt"/>
              <a:cs typeface="Sakkal Majalla" panose="020B0604020202020204" pitchFamily="2" charset="-78"/>
            </a:endParaRPr>
          </a:p>
        </p:txBody>
      </p:sp>
      <p:sp>
        <p:nvSpPr>
          <p:cNvPr id="34" name="Content Placeholder 2">
            <a:extLst>
              <a:ext uri="{FF2B5EF4-FFF2-40B4-BE49-F238E27FC236}">
                <a16:creationId xmlns:a16="http://schemas.microsoft.com/office/drawing/2014/main" id="{BA92E4DB-4584-449D-A8FD-9DBD28AD482B}"/>
              </a:ext>
            </a:extLst>
          </p:cNvPr>
          <p:cNvSpPr>
            <a:spLocks noGrp="1"/>
          </p:cNvSpPr>
          <p:nvPr>
            <p:ph idx="1"/>
          </p:nvPr>
        </p:nvSpPr>
        <p:spPr>
          <a:xfrm>
            <a:off x="805433" y="3759200"/>
            <a:ext cx="5692953" cy="2611120"/>
          </a:xfrm>
        </p:spPr>
        <p:txBody>
          <a:bodyPr anchor="ctr">
            <a:normAutofit/>
          </a:bodyPr>
          <a:lstStyle>
            <a:lvl1pPr marL="0" indent="0">
              <a:buNone/>
              <a:defRPr sz="2800">
                <a:solidFill>
                  <a:schemeClr val="tx2"/>
                </a:solidFill>
              </a:defRPr>
            </a:lvl1pPr>
          </a:lstStyle>
          <a:p>
            <a:pPr marL="228600" lvl="0" indent="-228600" algn="l">
              <a:lnSpc>
                <a:spcPct val="110000"/>
              </a:lnSpc>
              <a:buClr>
                <a:schemeClr val="accent5"/>
              </a:buClr>
            </a:pPr>
            <a:r>
              <a:rPr lang="en-US" sz="2000" spc="110">
                <a:solidFill>
                  <a:schemeClr val="tx2"/>
                </a:solidFill>
                <a:cs typeface="Sakkal Majalla" panose="020B0604020202020204" pitchFamily="2" charset="-78"/>
              </a:rPr>
              <a:t>Click to edit Master text styles</a:t>
            </a:r>
          </a:p>
        </p:txBody>
      </p:sp>
      <p:sp>
        <p:nvSpPr>
          <p:cNvPr id="40" name="Picture Placeholder 39">
            <a:extLst>
              <a:ext uri="{FF2B5EF4-FFF2-40B4-BE49-F238E27FC236}">
                <a16:creationId xmlns:a16="http://schemas.microsoft.com/office/drawing/2014/main" id="{E8E43889-4CFA-49AB-BA8C-1F12AAAAD317}"/>
              </a:ext>
            </a:extLst>
          </p:cNvPr>
          <p:cNvSpPr>
            <a:spLocks noGrp="1"/>
          </p:cNvSpPr>
          <p:nvPr>
            <p:ph type="pic" sz="quarter" idx="14"/>
          </p:nvPr>
        </p:nvSpPr>
        <p:spPr>
          <a:xfrm>
            <a:off x="6821424" y="1216152"/>
            <a:ext cx="4727448" cy="4727448"/>
          </a:xfrm>
          <a:solidFill>
            <a:schemeClr val="accent4"/>
          </a:solidFill>
        </p:spPr>
        <p:txBody>
          <a:bodyPr/>
          <a:lstStyle/>
          <a:p>
            <a:r>
              <a:rPr lang="en-US"/>
              <a:t>Click icon to add picture</a:t>
            </a:r>
            <a:endParaRPr lang="en-US" dirty="0"/>
          </a:p>
        </p:txBody>
      </p:sp>
      <p:sp>
        <p:nvSpPr>
          <p:cNvPr id="35" name="Footer Placeholder 3">
            <a:extLst>
              <a:ext uri="{FF2B5EF4-FFF2-40B4-BE49-F238E27FC236}">
                <a16:creationId xmlns:a16="http://schemas.microsoft.com/office/drawing/2014/main" id="{1A176816-835F-41E2-894B-7188185DB1DE}"/>
              </a:ext>
            </a:extLst>
          </p:cNvPr>
          <p:cNvSpPr txBox="1">
            <a:spLocks/>
          </p:cNvSpPr>
          <p:nvPr userDrawn="1"/>
        </p:nvSpPr>
        <p:spPr>
          <a:xfrm rot="5400000">
            <a:off x="9994392" y="4032504"/>
            <a:ext cx="3657600" cy="640080"/>
          </a:xfrm>
          <a:prstGeom prst="rect">
            <a:avLst/>
          </a:prstGeom>
        </p:spPr>
        <p:txBody>
          <a:bodyPr vert="horz" lIns="91440" tIns="45720" rIns="91440" bIns="45720" rtlCol="0" anchor="ctr"/>
          <a:lstStyle>
            <a:defPPr>
              <a:defRPr lang="en-US"/>
            </a:defPPr>
            <a:lvl1pPr marL="0" algn="ctr" defTabSz="457200" rtl="0" eaLnBrk="1" latinLnBrk="0" hangingPunct="1">
              <a:defRPr sz="1100" kern="1200" cap="all" spc="130" baseline="0">
                <a:solidFill>
                  <a:schemeClr val="tx2"/>
                </a:solidFill>
                <a:latin typeface="+mn-lt"/>
                <a:ea typeface="+mn-ea"/>
                <a:cs typeface="Sakkal Majalla" panose="02000000000000000000" pitchFamily="2"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Sample Footer Text</a:t>
            </a:r>
          </a:p>
        </p:txBody>
      </p:sp>
      <p:sp>
        <p:nvSpPr>
          <p:cNvPr id="36" name="Slide Number Placeholder 8">
            <a:extLst>
              <a:ext uri="{FF2B5EF4-FFF2-40B4-BE49-F238E27FC236}">
                <a16:creationId xmlns:a16="http://schemas.microsoft.com/office/drawing/2014/main" id="{ECB58A53-F7AC-44BD-8287-957AD3F537AA}"/>
              </a:ext>
            </a:extLst>
          </p:cNvPr>
          <p:cNvSpPr txBox="1">
            <a:spLocks/>
          </p:cNvSpPr>
          <p:nvPr userDrawn="1"/>
        </p:nvSpPr>
        <p:spPr>
          <a:xfrm>
            <a:off x="11525250" y="6217920"/>
            <a:ext cx="640080" cy="640080"/>
          </a:xfrm>
          <a:prstGeom prst="rect">
            <a:avLst/>
          </a:prstGeom>
        </p:spPr>
        <p:txBody>
          <a:bodyPr vert="horz" lIns="91440" tIns="45720" rIns="91440" bIns="45720" rtlCol="0" anchor="ctr"/>
          <a:lstStyle>
            <a:defPPr>
              <a:defRPr lang="en-US"/>
            </a:defPPr>
            <a:lvl1pPr marL="0" algn="ctr" defTabSz="457200" rtl="0" eaLnBrk="1" latinLnBrk="0" hangingPunct="1">
              <a:defRPr sz="1600" kern="1200" cap="all" spc="130" baseline="0">
                <a:solidFill>
                  <a:schemeClr val="tx2"/>
                </a:solidFill>
                <a:latin typeface="+mn-lt"/>
                <a:ea typeface="+mn-ea"/>
                <a:cs typeface="Sakkal Majalla" panose="02000000000000000000" pitchFamily="2"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FDF98CC-160E-494C-8C3C-8CDC5FA257DE}" type="slidenum">
              <a:rPr lang="en-US" smtClean="0"/>
              <a:pPr/>
              <a:t>‹#›</a:t>
            </a:fld>
            <a:endParaRPr lang="en-US" dirty="0"/>
          </a:p>
        </p:txBody>
      </p:sp>
      <p:grpSp>
        <p:nvGrpSpPr>
          <p:cNvPr id="13" name="Group 12">
            <a:extLst>
              <a:ext uri="{FF2B5EF4-FFF2-40B4-BE49-F238E27FC236}">
                <a16:creationId xmlns:a16="http://schemas.microsoft.com/office/drawing/2014/main" id="{E2CF6EAE-9D40-46F2-9837-A376EBB7B1D3}"/>
              </a:ext>
              <a:ext uri="{C183D7F6-B498-43B3-948B-1728B52AA6E4}">
                <adec:decorative xmlns:adec="http://schemas.microsoft.com/office/drawing/2017/decorative" val="1"/>
              </a:ext>
            </a:extLst>
          </p:cNvPr>
          <p:cNvGrpSpPr/>
          <p:nvPr userDrawn="1"/>
        </p:nvGrpSpPr>
        <p:grpSpPr>
          <a:xfrm>
            <a:off x="0" y="0"/>
            <a:ext cx="12188952" cy="6858000"/>
            <a:chOff x="0" y="0"/>
            <a:chExt cx="12188952" cy="6858000"/>
          </a:xfrm>
        </p:grpSpPr>
        <p:sp>
          <p:nvSpPr>
            <p:cNvPr id="14" name="Freeform: Shape 13">
              <a:extLst>
                <a:ext uri="{FF2B5EF4-FFF2-40B4-BE49-F238E27FC236}">
                  <a16:creationId xmlns:a16="http://schemas.microsoft.com/office/drawing/2014/main" id="{629DC8BB-38C0-465F-9888-E22D1CE89798}"/>
                </a:ext>
              </a:extLst>
            </p:cNvPr>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A9EBB00-FAF1-426F-A8B1-B97EB282915A}"/>
                </a:ext>
              </a:extLst>
            </p:cNvPr>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EF728A8E-6E68-453C-884B-A62A2BE6B439}"/>
                </a:ext>
              </a:extLst>
            </p:cNvPr>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E5207BA-3175-4C8F-B3BE-E8A6CDD6C9A5}"/>
                </a:ext>
              </a:extLst>
            </p:cNvPr>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54C26BB3-1ED9-45FE-91B3-0247A78096F9}"/>
                </a:ext>
              </a:extLst>
            </p:cNvPr>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CC00E4A-13EC-4C76-8E97-1AE10AA01F5D}"/>
                </a:ext>
              </a:extLst>
            </p:cNvPr>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EDFBB4A8-42A4-46AA-A328-113250ABB1A4}"/>
                </a:ext>
              </a:extLst>
            </p:cNvPr>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9614F41F-5B3C-49A0-AB0A-0847FD82993B}"/>
              </a:ext>
            </a:extLst>
          </p:cNvPr>
          <p:cNvSpPr>
            <a:spLocks noGrp="1"/>
          </p:cNvSpPr>
          <p:nvPr>
            <p:ph type="dt" sz="half" idx="15"/>
          </p:nvPr>
        </p:nvSpPr>
        <p:spPr/>
        <p:txBody>
          <a:bodyPr/>
          <a:lstStyle/>
          <a:p>
            <a:r>
              <a:rPr lang="en-US" dirty="0"/>
              <a:t>20XX</a:t>
            </a:r>
          </a:p>
        </p:txBody>
      </p:sp>
      <p:sp>
        <p:nvSpPr>
          <p:cNvPr id="3" name="Footer Placeholder 2">
            <a:extLst>
              <a:ext uri="{FF2B5EF4-FFF2-40B4-BE49-F238E27FC236}">
                <a16:creationId xmlns:a16="http://schemas.microsoft.com/office/drawing/2014/main" id="{EE2C3475-A1B3-4DB2-8A1A-90BACC8785B7}"/>
              </a:ext>
            </a:extLst>
          </p:cNvPr>
          <p:cNvSpPr>
            <a:spLocks noGrp="1"/>
          </p:cNvSpPr>
          <p:nvPr>
            <p:ph type="ftr" sz="quarter" idx="16"/>
          </p:nvPr>
        </p:nvSpPr>
        <p:spPr/>
        <p:txBody>
          <a:bodyPr/>
          <a:lstStyle/>
          <a:p>
            <a:pPr algn="ctr"/>
            <a:r>
              <a:rPr lang="en-US" dirty="0"/>
              <a:t>Sample Footer Text</a:t>
            </a:r>
          </a:p>
        </p:txBody>
      </p:sp>
      <p:sp>
        <p:nvSpPr>
          <p:cNvPr id="4" name="Slide Number Placeholder 3">
            <a:extLst>
              <a:ext uri="{FF2B5EF4-FFF2-40B4-BE49-F238E27FC236}">
                <a16:creationId xmlns:a16="http://schemas.microsoft.com/office/drawing/2014/main" id="{D150AF43-45FF-4510-8F17-34EF745E5A5A}"/>
              </a:ext>
            </a:extLst>
          </p:cNvPr>
          <p:cNvSpPr>
            <a:spLocks noGrp="1"/>
          </p:cNvSpPr>
          <p:nvPr>
            <p:ph type="sldNum" sz="quarter" idx="17"/>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4108640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A17595-3FA3-4F52-9929-58AC156DAD79}"/>
              </a:ext>
              <a:ext uri="{C183D7F6-B498-43B3-948B-1728B52AA6E4}">
                <adec:decorative xmlns:adec="http://schemas.microsoft.com/office/drawing/2017/decorative" val="1"/>
              </a:ext>
            </a:extLst>
          </p:cNvPr>
          <p:cNvSpPr/>
          <p:nvPr userDrawn="1"/>
        </p:nvSpPr>
        <p:spPr>
          <a:xfrm>
            <a:off x="1524"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7">
            <a:extLst>
              <a:ext uri="{FF2B5EF4-FFF2-40B4-BE49-F238E27FC236}">
                <a16:creationId xmlns:a16="http://schemas.microsoft.com/office/drawing/2014/main" id="{48BE247D-003A-4BB4-9184-C8EC481D315A}"/>
              </a:ext>
            </a:extLst>
          </p:cNvPr>
          <p:cNvSpPr>
            <a:spLocks noGrp="1"/>
          </p:cNvSpPr>
          <p:nvPr>
            <p:ph type="title"/>
          </p:nvPr>
        </p:nvSpPr>
        <p:spPr>
          <a:xfrm>
            <a:off x="786384" y="3496576"/>
            <a:ext cx="5430250" cy="2924286"/>
          </a:xfrm>
        </p:spPr>
        <p:txBody>
          <a:bodyPr anchor="ctr">
            <a:normAutofit/>
          </a:bodyPr>
          <a:lstStyle/>
          <a:p>
            <a:pPr algn="l">
              <a:lnSpc>
                <a:spcPct val="100000"/>
              </a:lnSpc>
            </a:pPr>
            <a:r>
              <a:rPr lang="en-US" sz="5200">
                <a:solidFill>
                  <a:schemeClr val="bg1"/>
                </a:solidFill>
                <a:latin typeface="+mj-lt"/>
                <a:cs typeface="Sakkal Majalla" panose="020B0604020202020204" pitchFamily="2" charset="-78"/>
              </a:rPr>
              <a:t>Click to edit Master title style</a:t>
            </a:r>
            <a:endParaRPr lang="en-US" sz="5200" dirty="0">
              <a:solidFill>
                <a:schemeClr val="bg1"/>
              </a:solidFill>
              <a:latin typeface="+mj-lt"/>
              <a:cs typeface="Sakkal Majalla" panose="020B0604020202020204" pitchFamily="2" charset="-78"/>
            </a:endParaRPr>
          </a:p>
        </p:txBody>
      </p:sp>
      <p:sp>
        <p:nvSpPr>
          <p:cNvPr id="9" name="Picture Placeholder 8">
            <a:extLst>
              <a:ext uri="{FF2B5EF4-FFF2-40B4-BE49-F238E27FC236}">
                <a16:creationId xmlns:a16="http://schemas.microsoft.com/office/drawing/2014/main" id="{CFDDC72A-6DE8-4100-AD07-72B73714EB11}"/>
              </a:ext>
            </a:extLst>
          </p:cNvPr>
          <p:cNvSpPr>
            <a:spLocks noGrp="1"/>
          </p:cNvSpPr>
          <p:nvPr>
            <p:ph type="pic" sz="quarter" idx="13"/>
          </p:nvPr>
        </p:nvSpPr>
        <p:spPr>
          <a:xfrm>
            <a:off x="650748" y="0"/>
            <a:ext cx="10890504" cy="3319272"/>
          </a:xfrm>
          <a:solidFill>
            <a:schemeClr val="accent4"/>
          </a:solidFill>
        </p:spPr>
        <p:txBody>
          <a:bodyPr/>
          <a:lstStyle/>
          <a:p>
            <a:r>
              <a:rPr lang="en-US"/>
              <a:t>Click icon to add picture</a:t>
            </a:r>
            <a:endParaRPr lang="en-US" dirty="0"/>
          </a:p>
        </p:txBody>
      </p:sp>
      <p:sp>
        <p:nvSpPr>
          <p:cNvPr id="7" name="Content Placeholder 2">
            <a:extLst>
              <a:ext uri="{FF2B5EF4-FFF2-40B4-BE49-F238E27FC236}">
                <a16:creationId xmlns:a16="http://schemas.microsoft.com/office/drawing/2014/main" id="{6D65076A-FDD4-4229-B28E-F534870AA81A}"/>
              </a:ext>
            </a:extLst>
          </p:cNvPr>
          <p:cNvSpPr>
            <a:spLocks noGrp="1"/>
          </p:cNvSpPr>
          <p:nvPr>
            <p:ph idx="1"/>
          </p:nvPr>
        </p:nvSpPr>
        <p:spPr>
          <a:xfrm>
            <a:off x="6464409" y="3494916"/>
            <a:ext cx="4699459" cy="2952428"/>
          </a:xfrm>
        </p:spPr>
        <p:txBody>
          <a:bodyPr anchor="ctr">
            <a:normAutofit/>
          </a:bodyPr>
          <a:lstStyle>
            <a:lvl1pPr marL="0" indent="0">
              <a:buNone/>
              <a:defRPr/>
            </a:lvl1pPr>
          </a:lstStyle>
          <a:p>
            <a:pPr marL="228600" lvl="0" indent="-228600" algn="l">
              <a:lnSpc>
                <a:spcPct val="110000"/>
              </a:lnSpc>
            </a:pPr>
            <a:r>
              <a:rPr lang="en-US" sz="2000" spc="110">
                <a:solidFill>
                  <a:schemeClr val="bg1"/>
                </a:solidFill>
                <a:cs typeface="Sakkal Majalla" panose="020B0604020202020204" pitchFamily="2" charset="-78"/>
              </a:rPr>
              <a:t>Click to edit Master text styles</a:t>
            </a:r>
          </a:p>
        </p:txBody>
      </p:sp>
      <p:sp>
        <p:nvSpPr>
          <p:cNvPr id="2" name="Date Placeholder 1"/>
          <p:cNvSpPr>
            <a:spLocks noGrp="1"/>
          </p:cNvSpPr>
          <p:nvPr>
            <p:ph type="dt" sz="half" idx="10"/>
          </p:nvPr>
        </p:nvSpPr>
        <p:spPr/>
        <p:txBody>
          <a:bodyPr/>
          <a:lstStyle/>
          <a:p>
            <a:r>
              <a:rPr lang="en-US" dirty="0"/>
              <a:t>20XX</a:t>
            </a:r>
          </a:p>
        </p:txBody>
      </p:sp>
      <p:sp>
        <p:nvSpPr>
          <p:cNvPr id="3" name="Footer Placeholder 2"/>
          <p:cNvSpPr>
            <a:spLocks noGrp="1"/>
          </p:cNvSpPr>
          <p:nvPr>
            <p:ph type="ftr" sz="quarter" idx="11"/>
          </p:nvPr>
        </p:nvSpPr>
        <p:spPr/>
        <p:txBody>
          <a:bodyPr/>
          <a:lstStyle/>
          <a:p>
            <a:r>
              <a:rPr lang="en-US" dirty="0"/>
              <a:t>Sample Footer Text</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dirty="0"/>
          </a:p>
        </p:txBody>
      </p:sp>
      <p:sp>
        <p:nvSpPr>
          <p:cNvPr id="10" name="Freeform: Shape 9">
            <a:extLst>
              <a:ext uri="{FF2B5EF4-FFF2-40B4-BE49-F238E27FC236}">
                <a16:creationId xmlns:a16="http://schemas.microsoft.com/office/drawing/2014/main" id="{9ECEC839-8E02-46A7-8DA2-CEF2D89B0E56}"/>
              </a:ext>
              <a:ext uri="{C183D7F6-B498-43B3-948B-1728B52AA6E4}">
                <adec:decorative xmlns:adec="http://schemas.microsoft.com/office/drawing/2017/decorative" val="1"/>
              </a:ext>
            </a:extLst>
          </p:cNvPr>
          <p:cNvSpPr/>
          <p:nvPr userDrawn="1"/>
        </p:nvSpPr>
        <p:spPr>
          <a:xfrm>
            <a:off x="1524"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0AC14B27-FD6A-48B0-AAE7-3D775138D376}"/>
              </a:ext>
              <a:ext uri="{C183D7F6-B498-43B3-948B-1728B52AA6E4}">
                <adec:decorative xmlns:adec="http://schemas.microsoft.com/office/drawing/2017/decorative" val="1"/>
              </a:ext>
            </a:extLst>
          </p:cNvPr>
          <p:cNvSpPr/>
          <p:nvPr userDrawn="1"/>
        </p:nvSpPr>
        <p:spPr>
          <a:xfrm>
            <a:off x="27646"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7279082-48A1-4AB6-95E8-1EF877190381}"/>
              </a:ext>
              <a:ext uri="{C183D7F6-B498-43B3-948B-1728B52AA6E4}">
                <adec:decorative xmlns:adec="http://schemas.microsoft.com/office/drawing/2017/decorative" val="1"/>
              </a:ext>
            </a:extLst>
          </p:cNvPr>
          <p:cNvSpPr/>
          <p:nvPr userDrawn="1"/>
        </p:nvSpPr>
        <p:spPr>
          <a:xfrm>
            <a:off x="656708"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340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2" name="Color">
            <a:extLst>
              <a:ext uri="{FF2B5EF4-FFF2-40B4-BE49-F238E27FC236}">
                <a16:creationId xmlns:a16="http://schemas.microsoft.com/office/drawing/2014/main" id="{02EF2A19-9DCB-4C2F-A653-DDFE03EC3B9A}"/>
              </a:ext>
              <a:ext uri="{C183D7F6-B498-43B3-948B-1728B52AA6E4}">
                <adec:decorative xmlns:adec="http://schemas.microsoft.com/office/drawing/2017/decorative" val="1"/>
              </a:ext>
            </a:extLst>
          </p:cNvPr>
          <p:cNvSpPr/>
          <p:nvPr userDrawn="1"/>
        </p:nvSpPr>
        <p:spPr>
          <a:xfrm>
            <a:off x="1524"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A00A663D-57EE-4A46-9F1B-85AF2599B6C0}"/>
              </a:ext>
            </a:extLst>
          </p:cNvPr>
          <p:cNvSpPr>
            <a:spLocks noGrp="1"/>
          </p:cNvSpPr>
          <p:nvPr>
            <p:ph type="pic" sz="quarter" idx="13"/>
          </p:nvPr>
        </p:nvSpPr>
        <p:spPr>
          <a:xfrm>
            <a:off x="0" y="589788"/>
            <a:ext cx="11539728" cy="5678424"/>
          </a:xfrm>
          <a:solidFill>
            <a:schemeClr val="accent4"/>
          </a:solidFill>
        </p:spPr>
        <p:txBody>
          <a:bodyPr/>
          <a:lstStyle/>
          <a:p>
            <a:r>
              <a:rPr lang="en-US"/>
              <a:t>Click icon to add picture</a:t>
            </a:r>
            <a:endParaRPr lang="en-US" dirty="0"/>
          </a:p>
        </p:txBody>
      </p:sp>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20XX</a:t>
            </a:r>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53906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22A9B6-472C-4EBE-A7F5-1E03DC8D04F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A5A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AB9AD60-1C65-4D0F-94F7-A78CFFF6BECA}"/>
              </a:ext>
              <a:ext uri="{C183D7F6-B498-43B3-948B-1728B52AA6E4}">
                <adec:decorative xmlns:adec="http://schemas.microsoft.com/office/drawing/2017/decorative" val="1"/>
              </a:ext>
            </a:extLst>
          </p:cNvPr>
          <p:cNvGrpSpPr/>
          <p:nvPr userDrawn="1"/>
        </p:nvGrpSpPr>
        <p:grpSpPr>
          <a:xfrm>
            <a:off x="1524" y="0"/>
            <a:ext cx="12188952" cy="6858000"/>
            <a:chOff x="1524" y="0"/>
            <a:chExt cx="12188952" cy="6858000"/>
          </a:xfrm>
        </p:grpSpPr>
        <p:sp>
          <p:nvSpPr>
            <p:cNvPr id="10" name="Freeform: Shape 9">
              <a:extLst>
                <a:ext uri="{FF2B5EF4-FFF2-40B4-BE49-F238E27FC236}">
                  <a16:creationId xmlns:a16="http://schemas.microsoft.com/office/drawing/2014/main" id="{440007DB-F215-4A5D-8619-BC3C915A7B82}"/>
                </a:ext>
              </a:extLst>
            </p:cNvPr>
            <p:cNvSpPr/>
            <p:nvPr userDrawn="1"/>
          </p:nvSpPr>
          <p:spPr>
            <a:xfrm>
              <a:off x="27646"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1" name="Freeform: Shape 10">
              <a:extLst>
                <a:ext uri="{FF2B5EF4-FFF2-40B4-BE49-F238E27FC236}">
                  <a16:creationId xmlns:a16="http://schemas.microsoft.com/office/drawing/2014/main" id="{B76DA8FB-8DAC-4630-9994-614FAF62DF23}"/>
                </a:ext>
              </a:extLst>
            </p:cNvPr>
            <p:cNvSpPr/>
            <p:nvPr userDrawn="1"/>
          </p:nvSpPr>
          <p:spPr>
            <a:xfrm>
              <a:off x="656708"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4" name="Freeform: Shape 13">
              <a:extLst>
                <a:ext uri="{FF2B5EF4-FFF2-40B4-BE49-F238E27FC236}">
                  <a16:creationId xmlns:a16="http://schemas.microsoft.com/office/drawing/2014/main" id="{1613364B-2DF3-4E48-9BFF-C53BAB1859BA}"/>
                </a:ext>
              </a:extLst>
            </p:cNvPr>
            <p:cNvSpPr/>
            <p:nvPr userDrawn="1"/>
          </p:nvSpPr>
          <p:spPr>
            <a:xfrm>
              <a:off x="1524"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5" name="Freeform: Shape 14">
              <a:extLst>
                <a:ext uri="{FF2B5EF4-FFF2-40B4-BE49-F238E27FC236}">
                  <a16:creationId xmlns:a16="http://schemas.microsoft.com/office/drawing/2014/main" id="{28254606-2CD2-484F-8D16-3B7DC02E6F9D}"/>
                </a:ext>
              </a:extLst>
            </p:cNvPr>
            <p:cNvSpPr/>
            <p:nvPr userDrawn="1"/>
          </p:nvSpPr>
          <p:spPr>
            <a:xfrm>
              <a:off x="3794296"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6" name="Freeform: Shape 15">
              <a:extLst>
                <a:ext uri="{FF2B5EF4-FFF2-40B4-BE49-F238E27FC236}">
                  <a16:creationId xmlns:a16="http://schemas.microsoft.com/office/drawing/2014/main" id="{AAA6005B-2329-4ACD-A4B4-590E71C971A9}"/>
                </a:ext>
              </a:extLst>
            </p:cNvPr>
            <p:cNvSpPr/>
            <p:nvPr userDrawn="1"/>
          </p:nvSpPr>
          <p:spPr>
            <a:xfrm>
              <a:off x="10948374"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7" name="Freeform: Shape 16">
              <a:extLst>
                <a:ext uri="{FF2B5EF4-FFF2-40B4-BE49-F238E27FC236}">
                  <a16:creationId xmlns:a16="http://schemas.microsoft.com/office/drawing/2014/main" id="{BFC6E1A4-4F91-4484-BB60-1AAF5D027B7B}"/>
                </a:ext>
              </a:extLst>
            </p:cNvPr>
            <p:cNvSpPr/>
            <p:nvPr userDrawn="1"/>
          </p:nvSpPr>
          <p:spPr>
            <a:xfrm>
              <a:off x="1524"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sp>
        <p:nvSpPr>
          <p:cNvPr id="7" name="Title 17">
            <a:extLst>
              <a:ext uri="{FF2B5EF4-FFF2-40B4-BE49-F238E27FC236}">
                <a16:creationId xmlns:a16="http://schemas.microsoft.com/office/drawing/2014/main" id="{F3933844-5636-46F2-B2A6-0EB14E1FC7B1}"/>
              </a:ext>
            </a:extLst>
          </p:cNvPr>
          <p:cNvSpPr>
            <a:spLocks noGrp="1"/>
          </p:cNvSpPr>
          <p:nvPr>
            <p:ph type="ctrTitle"/>
          </p:nvPr>
        </p:nvSpPr>
        <p:spPr>
          <a:xfrm>
            <a:off x="1012644" y="841664"/>
            <a:ext cx="4538649" cy="2782723"/>
          </a:xfrm>
        </p:spPr>
        <p:txBody>
          <a:bodyPr anchor="b">
            <a:normAutofit/>
          </a:bodyPr>
          <a:lstStyle/>
          <a:p>
            <a:pPr algn="l">
              <a:lnSpc>
                <a:spcPct val="100000"/>
              </a:lnSpc>
            </a:pPr>
            <a:r>
              <a:rPr lang="en-US" sz="5200">
                <a:solidFill>
                  <a:schemeClr val="bg1"/>
                </a:solidFill>
                <a:latin typeface="+mj-lt"/>
                <a:cs typeface="Sakkal Majalla" panose="020B0604020202020204" pitchFamily="2" charset="-78"/>
              </a:rPr>
              <a:t>Click to edit Master title style</a:t>
            </a:r>
            <a:endParaRPr lang="en-US" sz="5200" dirty="0">
              <a:solidFill>
                <a:schemeClr val="bg1"/>
              </a:solidFill>
              <a:latin typeface="+mj-lt"/>
              <a:cs typeface="Sakkal Majalla" panose="020B0604020202020204" pitchFamily="2" charset="-78"/>
            </a:endParaRPr>
          </a:p>
        </p:txBody>
      </p:sp>
      <p:sp>
        <p:nvSpPr>
          <p:cNvPr id="8" name="Subtitle 18">
            <a:extLst>
              <a:ext uri="{FF2B5EF4-FFF2-40B4-BE49-F238E27FC236}">
                <a16:creationId xmlns:a16="http://schemas.microsoft.com/office/drawing/2014/main" id="{D92D9D6E-28CD-4B03-AED6-BECCA21F4A58}"/>
              </a:ext>
            </a:extLst>
          </p:cNvPr>
          <p:cNvSpPr>
            <a:spLocks noGrp="1"/>
          </p:cNvSpPr>
          <p:nvPr>
            <p:ph type="subTitle" idx="1"/>
          </p:nvPr>
        </p:nvSpPr>
        <p:spPr>
          <a:xfrm>
            <a:off x="1012644" y="3764655"/>
            <a:ext cx="4433438" cy="2374078"/>
          </a:xfrm>
        </p:spPr>
        <p:txBody>
          <a:bodyPr anchor="t">
            <a:normAutofit/>
          </a:bodyPr>
          <a:lstStyle>
            <a:lvl1pPr marL="0" indent="0">
              <a:buNone/>
              <a:defRPr/>
            </a:lvl1pPr>
          </a:lstStyle>
          <a:p>
            <a:pPr algn="l">
              <a:lnSpc>
                <a:spcPct val="110000"/>
              </a:lnSpc>
            </a:pPr>
            <a:r>
              <a:rPr lang="en-US" spc="110">
                <a:solidFill>
                  <a:schemeClr val="bg1"/>
                </a:solidFill>
                <a:latin typeface="+mn-lt"/>
                <a:cs typeface="Sakkal Majalla" panose="020B0604020202020204" pitchFamily="2" charset="-78"/>
              </a:rPr>
              <a:t>Click to edit Master subtitle style</a:t>
            </a:r>
            <a:endParaRPr lang="en-US" spc="110" dirty="0">
              <a:solidFill>
                <a:schemeClr val="bg1"/>
              </a:solidFill>
              <a:latin typeface="+mn-lt"/>
              <a:cs typeface="Sakkal Majalla" panose="020B0604020202020204" pitchFamily="2" charset="-78"/>
            </a:endParaRPr>
          </a:p>
        </p:txBody>
      </p:sp>
      <p:sp>
        <p:nvSpPr>
          <p:cNvPr id="12" name="Picture Placeholder 11">
            <a:extLst>
              <a:ext uri="{FF2B5EF4-FFF2-40B4-BE49-F238E27FC236}">
                <a16:creationId xmlns:a16="http://schemas.microsoft.com/office/drawing/2014/main" id="{BA5EF4A6-F381-4ABE-9A5D-D6CD60973B4A}"/>
              </a:ext>
            </a:extLst>
          </p:cNvPr>
          <p:cNvSpPr>
            <a:spLocks noGrp="1"/>
          </p:cNvSpPr>
          <p:nvPr>
            <p:ph type="pic" sz="quarter" idx="14"/>
          </p:nvPr>
        </p:nvSpPr>
        <p:spPr>
          <a:xfrm>
            <a:off x="6007608" y="1399032"/>
            <a:ext cx="2743200" cy="4242816"/>
          </a:xfrm>
          <a:solidFill>
            <a:schemeClr val="accent4"/>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45DD240F-96DC-4F2F-984D-C1F81A74411A}"/>
              </a:ext>
            </a:extLst>
          </p:cNvPr>
          <p:cNvSpPr>
            <a:spLocks noGrp="1"/>
          </p:cNvSpPr>
          <p:nvPr>
            <p:ph type="pic" sz="quarter" idx="15"/>
          </p:nvPr>
        </p:nvSpPr>
        <p:spPr>
          <a:xfrm>
            <a:off x="8805672" y="1399032"/>
            <a:ext cx="2743200" cy="4242816"/>
          </a:xfrm>
          <a:solidFill>
            <a:schemeClr val="accent4"/>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3" name="Footer Placeholder 2"/>
          <p:cNvSpPr>
            <a:spLocks noGrp="1"/>
          </p:cNvSpPr>
          <p:nvPr>
            <p:ph type="ftr" sz="quarter" idx="11"/>
          </p:nvPr>
        </p:nvSpPr>
        <p:spPr/>
        <p:txBody>
          <a:bodyPr/>
          <a:lstStyle/>
          <a:p>
            <a:r>
              <a:rPr lang="en-US" dirty="0"/>
              <a:t>Sample Footer Text</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2029570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3200400" cy="823912"/>
          </a:xfrm>
        </p:spPr>
        <p:txBody>
          <a:bodyPr anchor="ctr" anchorCtr="0">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32004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81525" y="1681163"/>
            <a:ext cx="3200400" cy="823912"/>
          </a:xfrm>
        </p:spPr>
        <p:txBody>
          <a:bodyPr anchor="ctr" anchorCtr="0">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81525" y="2505075"/>
            <a:ext cx="32004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A6320C8E-FA0E-4486-9FF2-63A759F68841}"/>
              </a:ext>
            </a:extLst>
          </p:cNvPr>
          <p:cNvSpPr>
            <a:spLocks noGrp="1"/>
          </p:cNvSpPr>
          <p:nvPr>
            <p:ph type="body" sz="quarter" idx="13"/>
          </p:nvPr>
        </p:nvSpPr>
        <p:spPr>
          <a:xfrm>
            <a:off x="8305800" y="1706612"/>
            <a:ext cx="3200400" cy="823912"/>
          </a:xfrm>
        </p:spPr>
        <p:txBody>
          <a:bodyPr anchor="ctr" anchorCtr="0">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EDA7ED69-E848-4FF5-9AA4-22F902F148DD}"/>
              </a:ext>
            </a:extLst>
          </p:cNvPr>
          <p:cNvSpPr>
            <a:spLocks noGrp="1"/>
          </p:cNvSpPr>
          <p:nvPr>
            <p:ph sz="quarter" idx="14"/>
          </p:nvPr>
        </p:nvSpPr>
        <p:spPr>
          <a:xfrm>
            <a:off x="8305800" y="2530524"/>
            <a:ext cx="32004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20XX</a:t>
            </a:r>
          </a:p>
        </p:txBody>
      </p:sp>
      <p:sp>
        <p:nvSpPr>
          <p:cNvPr id="8" name="Footer Placeholder 7"/>
          <p:cNvSpPr>
            <a:spLocks noGrp="1"/>
          </p:cNvSpPr>
          <p:nvPr>
            <p:ph type="ftr" sz="quarter" idx="11"/>
          </p:nvPr>
        </p:nvSpPr>
        <p:spPr/>
        <p:txBody>
          <a:bodyPr/>
          <a:lstStyle/>
          <a:p>
            <a:r>
              <a:rPr lang="en-US" dirty="0"/>
              <a:t>Sample Footer Text</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2842086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useBgFill="1">
        <p:nvSpPr>
          <p:cNvPr id="5" name="Slide Background Fill">
            <a:extLst>
              <a:ext uri="{FF2B5EF4-FFF2-40B4-BE49-F238E27FC236}">
                <a16:creationId xmlns:a16="http://schemas.microsoft.com/office/drawing/2014/main" id="{BDD95D91-465E-4A29-A1CE-FD819DEFDFF0}"/>
              </a:ext>
              <a:ext uri="{C183D7F6-B498-43B3-948B-1728B52AA6E4}">
                <adec:decorative xmlns:adec="http://schemas.microsoft.com/office/drawing/2017/decorative" val="1"/>
              </a:ext>
            </a:extLst>
          </p:cNvPr>
          <p:cNvSpPr/>
          <p:nvPr userDrawn="1"/>
        </p:nvSpPr>
        <p:spPr>
          <a:xfrm>
            <a:off x="1526"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lor Cover">
            <a:extLst>
              <a:ext uri="{FF2B5EF4-FFF2-40B4-BE49-F238E27FC236}">
                <a16:creationId xmlns:a16="http://schemas.microsoft.com/office/drawing/2014/main" id="{9B36A4A4-222D-4A12-86CF-F3089D0B774C}"/>
              </a:ext>
              <a:ext uri="{C183D7F6-B498-43B3-948B-1728B52AA6E4}">
                <adec:decorative xmlns:adec="http://schemas.microsoft.com/office/drawing/2017/decorative" val="1"/>
              </a:ext>
            </a:extLst>
          </p:cNvPr>
          <p:cNvSpPr/>
          <p:nvPr userDrawn="1"/>
        </p:nvSpPr>
        <p:spPr>
          <a:xfrm>
            <a:off x="1526"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lor">
            <a:extLst>
              <a:ext uri="{FF2B5EF4-FFF2-40B4-BE49-F238E27FC236}">
                <a16:creationId xmlns:a16="http://schemas.microsoft.com/office/drawing/2014/main" id="{7495DBC9-4D8D-4535-B5B4-EB1B8C2861AC}"/>
              </a:ext>
              <a:ext uri="{C183D7F6-B498-43B3-948B-1728B52AA6E4}">
                <adec:decorative xmlns:adec="http://schemas.microsoft.com/office/drawing/2017/decorative" val="1"/>
              </a:ext>
            </a:extLst>
          </p:cNvPr>
          <p:cNvSpPr/>
          <p:nvPr userDrawn="1"/>
        </p:nvSpPr>
        <p:spPr>
          <a:xfrm>
            <a:off x="-1" y="0"/>
            <a:ext cx="12192002" cy="34259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C8AF94F6-9687-4600-8069-D1B36EED376D}"/>
              </a:ext>
              <a:ext uri="{C183D7F6-B498-43B3-948B-1728B52AA6E4}">
                <adec:decorative xmlns:adec="http://schemas.microsoft.com/office/drawing/2017/decorative" val="1"/>
              </a:ext>
            </a:extLst>
          </p:cNvPr>
          <p:cNvGrpSpPr/>
          <p:nvPr userDrawn="1"/>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121E062A-8E79-43BA-8819-B2637E8861EC}"/>
                </a:ext>
              </a:extLst>
            </p:cNvPr>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6" name="Freeform: Shape 15">
              <a:extLst>
                <a:ext uri="{FF2B5EF4-FFF2-40B4-BE49-F238E27FC236}">
                  <a16:creationId xmlns:a16="http://schemas.microsoft.com/office/drawing/2014/main" id="{A36D2022-A6A2-40EA-9A2F-DFF5AD88CB39}"/>
                </a:ext>
              </a:extLst>
            </p:cNvPr>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7" name="Freeform: Shape 16">
              <a:extLst>
                <a:ext uri="{FF2B5EF4-FFF2-40B4-BE49-F238E27FC236}">
                  <a16:creationId xmlns:a16="http://schemas.microsoft.com/office/drawing/2014/main" id="{2E1F7734-D897-4991-9131-0F341B742598}"/>
                </a:ext>
              </a:extLst>
            </p:cNvPr>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8" name="Freeform: Shape 17">
              <a:extLst>
                <a:ext uri="{FF2B5EF4-FFF2-40B4-BE49-F238E27FC236}">
                  <a16:creationId xmlns:a16="http://schemas.microsoft.com/office/drawing/2014/main" id="{B945341C-C27D-486C-ABA0-ACD348FD315C}"/>
                </a:ext>
              </a:extLst>
            </p:cNvPr>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9" name="Freeform: Shape 18">
              <a:extLst>
                <a:ext uri="{FF2B5EF4-FFF2-40B4-BE49-F238E27FC236}">
                  <a16:creationId xmlns:a16="http://schemas.microsoft.com/office/drawing/2014/main" id="{5E603748-A119-4A6E-9589-5FE9A968EBDE}"/>
                </a:ext>
              </a:extLst>
            </p:cNvPr>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1" name="Freeform: Shape 20">
              <a:extLst>
                <a:ext uri="{FF2B5EF4-FFF2-40B4-BE49-F238E27FC236}">
                  <a16:creationId xmlns:a16="http://schemas.microsoft.com/office/drawing/2014/main" id="{8DADBC72-AB57-4AE2-B01A-E19856D4C723}"/>
                </a:ext>
              </a:extLst>
            </p:cNvPr>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3" name="Freeform: Shape 22">
              <a:extLst>
                <a:ext uri="{FF2B5EF4-FFF2-40B4-BE49-F238E27FC236}">
                  <a16:creationId xmlns:a16="http://schemas.microsoft.com/office/drawing/2014/main" id="{05387CC0-B41D-44B4-A67A-D2699CC91E81}"/>
                </a:ext>
              </a:extLst>
            </p:cNvPr>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sp>
        <p:nvSpPr>
          <p:cNvPr id="20" name="Title 17">
            <a:extLst>
              <a:ext uri="{FF2B5EF4-FFF2-40B4-BE49-F238E27FC236}">
                <a16:creationId xmlns:a16="http://schemas.microsoft.com/office/drawing/2014/main" id="{15DDE0A9-9078-4B0D-A7CF-991E3ADD1B0A}"/>
              </a:ext>
            </a:extLst>
          </p:cNvPr>
          <p:cNvSpPr>
            <a:spLocks noGrp="1"/>
          </p:cNvSpPr>
          <p:nvPr>
            <p:ph type="title"/>
          </p:nvPr>
        </p:nvSpPr>
        <p:spPr>
          <a:xfrm>
            <a:off x="691134" y="576072"/>
            <a:ext cx="6560714" cy="2752344"/>
          </a:xfrm>
        </p:spPr>
        <p:txBody>
          <a:bodyPr anchor="ctr" anchorCtr="0">
            <a:normAutofit/>
          </a:bodyPr>
          <a:lstStyle/>
          <a:p>
            <a:pPr algn="l">
              <a:lnSpc>
                <a:spcPct val="100000"/>
              </a:lnSpc>
            </a:pPr>
            <a:r>
              <a:rPr lang="en-US" sz="5200">
                <a:solidFill>
                  <a:schemeClr val="bg1"/>
                </a:solidFill>
                <a:latin typeface="+mj-lt"/>
                <a:cs typeface="Sakkal Majalla" panose="020B0604020202020204" pitchFamily="2" charset="-78"/>
              </a:rPr>
              <a:t>Click to edit Master title style</a:t>
            </a:r>
            <a:endParaRPr lang="en-US" sz="5200" dirty="0">
              <a:solidFill>
                <a:schemeClr val="bg1"/>
              </a:solidFill>
              <a:latin typeface="+mj-lt"/>
              <a:cs typeface="Sakkal Majalla" panose="020B0604020202020204" pitchFamily="2" charset="-78"/>
            </a:endParaRPr>
          </a:p>
        </p:txBody>
      </p:sp>
      <p:sp>
        <p:nvSpPr>
          <p:cNvPr id="22" name="Content Placeholder 2">
            <a:extLst>
              <a:ext uri="{FF2B5EF4-FFF2-40B4-BE49-F238E27FC236}">
                <a16:creationId xmlns:a16="http://schemas.microsoft.com/office/drawing/2014/main" id="{AA07D0E6-DA05-4E41-A199-0F5795023F73}"/>
              </a:ext>
            </a:extLst>
          </p:cNvPr>
          <p:cNvSpPr>
            <a:spLocks noGrp="1"/>
          </p:cNvSpPr>
          <p:nvPr>
            <p:ph idx="1"/>
          </p:nvPr>
        </p:nvSpPr>
        <p:spPr>
          <a:xfrm>
            <a:off x="691133" y="3448949"/>
            <a:ext cx="6560714" cy="2721345"/>
          </a:xfrm>
        </p:spPr>
        <p:txBody>
          <a:bodyPr anchor="ctr">
            <a:normAutofit/>
          </a:bodyPr>
          <a:lstStyle>
            <a:lvl1pPr marL="0" indent="0">
              <a:buNone/>
              <a:defRPr>
                <a:solidFill>
                  <a:schemeClr val="tx2"/>
                </a:solidFill>
              </a:defRPr>
            </a:lvl1pPr>
          </a:lstStyle>
          <a:p>
            <a:pPr marL="228600" lvl="0" indent="-228600" algn="l">
              <a:lnSpc>
                <a:spcPct val="110000"/>
              </a:lnSpc>
              <a:buClr>
                <a:schemeClr val="accent5"/>
              </a:buClr>
            </a:pPr>
            <a:r>
              <a:rPr lang="en-US" sz="2000" spc="110">
                <a:solidFill>
                  <a:schemeClr val="tx2"/>
                </a:solidFill>
                <a:cs typeface="Sakkal Majalla" panose="020B0604020202020204" pitchFamily="2" charset="-78"/>
              </a:rPr>
              <a:t>Click to edit Master text styles</a:t>
            </a:r>
          </a:p>
        </p:txBody>
      </p:sp>
      <p:sp>
        <p:nvSpPr>
          <p:cNvPr id="26" name="Picture Placeholder 25">
            <a:extLst>
              <a:ext uri="{FF2B5EF4-FFF2-40B4-BE49-F238E27FC236}">
                <a16:creationId xmlns:a16="http://schemas.microsoft.com/office/drawing/2014/main" id="{C79086DD-652F-45A1-ABA7-44A0FE448A1C}"/>
              </a:ext>
            </a:extLst>
          </p:cNvPr>
          <p:cNvSpPr>
            <a:spLocks noGrp="1"/>
          </p:cNvSpPr>
          <p:nvPr>
            <p:ph type="pic" sz="quarter" idx="13"/>
          </p:nvPr>
        </p:nvSpPr>
        <p:spPr>
          <a:xfrm>
            <a:off x="8247888" y="654324"/>
            <a:ext cx="3209544" cy="1362456"/>
          </a:xfrm>
          <a:solidFill>
            <a:schemeClr val="accent4"/>
          </a:solidFill>
        </p:spPr>
        <p:txBody>
          <a:bodyPr/>
          <a:lstStyle/>
          <a:p>
            <a:r>
              <a:rPr lang="en-US"/>
              <a:t>Click icon to add picture</a:t>
            </a:r>
            <a:endParaRPr lang="en-US" dirty="0"/>
          </a:p>
        </p:txBody>
      </p:sp>
      <p:sp>
        <p:nvSpPr>
          <p:cNvPr id="27" name="Picture Placeholder 25">
            <a:extLst>
              <a:ext uri="{FF2B5EF4-FFF2-40B4-BE49-F238E27FC236}">
                <a16:creationId xmlns:a16="http://schemas.microsoft.com/office/drawing/2014/main" id="{93B40836-2DB1-47A0-AA7D-CFFE954BEB8D}"/>
              </a:ext>
            </a:extLst>
          </p:cNvPr>
          <p:cNvSpPr>
            <a:spLocks noGrp="1"/>
          </p:cNvSpPr>
          <p:nvPr>
            <p:ph type="pic" sz="quarter" idx="14"/>
          </p:nvPr>
        </p:nvSpPr>
        <p:spPr>
          <a:xfrm>
            <a:off x="8247888" y="2065548"/>
            <a:ext cx="3209544" cy="1362456"/>
          </a:xfrm>
          <a:solidFill>
            <a:schemeClr val="accent4"/>
          </a:solidFill>
        </p:spPr>
        <p:txBody>
          <a:bodyPr/>
          <a:lstStyle/>
          <a:p>
            <a:r>
              <a:rPr lang="en-US"/>
              <a:t>Click icon to add picture</a:t>
            </a:r>
            <a:endParaRPr lang="en-US" dirty="0"/>
          </a:p>
        </p:txBody>
      </p:sp>
      <p:sp>
        <p:nvSpPr>
          <p:cNvPr id="28" name="Picture Placeholder 25">
            <a:extLst>
              <a:ext uri="{FF2B5EF4-FFF2-40B4-BE49-F238E27FC236}">
                <a16:creationId xmlns:a16="http://schemas.microsoft.com/office/drawing/2014/main" id="{42715D2B-D5F5-4E9A-B519-B857A72C7952}"/>
              </a:ext>
            </a:extLst>
          </p:cNvPr>
          <p:cNvSpPr>
            <a:spLocks noGrp="1"/>
          </p:cNvSpPr>
          <p:nvPr>
            <p:ph type="pic" sz="quarter" idx="15"/>
          </p:nvPr>
        </p:nvSpPr>
        <p:spPr>
          <a:xfrm>
            <a:off x="8247888" y="3476772"/>
            <a:ext cx="3209544" cy="1362456"/>
          </a:xfrm>
          <a:solidFill>
            <a:schemeClr val="accent4"/>
          </a:solidFill>
        </p:spPr>
        <p:txBody>
          <a:bodyPr/>
          <a:lstStyle/>
          <a:p>
            <a:r>
              <a:rPr lang="en-US"/>
              <a:t>Click icon to add picture</a:t>
            </a:r>
            <a:endParaRPr lang="en-US" dirty="0"/>
          </a:p>
        </p:txBody>
      </p:sp>
      <p:sp>
        <p:nvSpPr>
          <p:cNvPr id="29" name="Picture Placeholder 25">
            <a:extLst>
              <a:ext uri="{FF2B5EF4-FFF2-40B4-BE49-F238E27FC236}">
                <a16:creationId xmlns:a16="http://schemas.microsoft.com/office/drawing/2014/main" id="{DAD06F7B-5B84-41B8-8785-E4109F209480}"/>
              </a:ext>
            </a:extLst>
          </p:cNvPr>
          <p:cNvSpPr>
            <a:spLocks noGrp="1"/>
          </p:cNvSpPr>
          <p:nvPr>
            <p:ph type="pic" sz="quarter" idx="16"/>
          </p:nvPr>
        </p:nvSpPr>
        <p:spPr>
          <a:xfrm>
            <a:off x="8247888" y="4887996"/>
            <a:ext cx="3209544" cy="1362456"/>
          </a:xfrm>
          <a:solidFill>
            <a:schemeClr val="accent4"/>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3" name="Footer Placeholder 2"/>
          <p:cNvSpPr>
            <a:spLocks noGrp="1"/>
          </p:cNvSpPr>
          <p:nvPr>
            <p:ph type="ftr" sz="quarter" idx="11"/>
          </p:nvPr>
        </p:nvSpPr>
        <p:spPr/>
        <p:txBody>
          <a:bodyPr/>
          <a:lstStyle/>
          <a:p>
            <a:r>
              <a:rPr lang="en-US" dirty="0"/>
              <a:t>Sample Footer Text</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29097837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7" name="Color">
            <a:extLst>
              <a:ext uri="{FF2B5EF4-FFF2-40B4-BE49-F238E27FC236}">
                <a16:creationId xmlns:a16="http://schemas.microsoft.com/office/drawing/2014/main" id="{19BD5B1E-0D8B-4636-A5CE-F5D237225B82}"/>
              </a:ext>
              <a:ext uri="{C183D7F6-B498-43B3-948B-1728B52AA6E4}">
                <adec:decorative xmlns:adec="http://schemas.microsoft.com/office/drawing/2017/decorative" val="1"/>
              </a:ext>
            </a:extLst>
          </p:cNvPr>
          <p:cNvSpPr/>
          <p:nvPr userDrawn="1"/>
        </p:nvSpPr>
        <p:spPr>
          <a:xfrm>
            <a:off x="-1" y="0"/>
            <a:ext cx="12192002" cy="68605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3E16307-B11F-4245-B407-A26EA77D980C}"/>
              </a:ext>
              <a:ext uri="{C183D7F6-B498-43B3-948B-1728B52AA6E4}">
                <adec:decorative xmlns:adec="http://schemas.microsoft.com/office/drawing/2017/decorative" val="1"/>
              </a:ext>
            </a:extLst>
          </p:cNvPr>
          <p:cNvGrpSpPr/>
          <p:nvPr userDrawn="1"/>
        </p:nvGrpSpPr>
        <p:grpSpPr>
          <a:xfrm>
            <a:off x="1524" y="0"/>
            <a:ext cx="12188952" cy="6858000"/>
            <a:chOff x="0" y="0"/>
            <a:chExt cx="12188952" cy="6858000"/>
          </a:xfrm>
        </p:grpSpPr>
        <p:sp>
          <p:nvSpPr>
            <p:cNvPr id="12" name="Freeform: Shape 11">
              <a:extLst>
                <a:ext uri="{FF2B5EF4-FFF2-40B4-BE49-F238E27FC236}">
                  <a16:creationId xmlns:a16="http://schemas.microsoft.com/office/drawing/2014/main" id="{6106411F-9C44-49D3-B1B9-B1B1673E24E1}"/>
                </a:ext>
              </a:extLst>
            </p:cNvPr>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3" name="Freeform: Shape 12">
              <a:extLst>
                <a:ext uri="{FF2B5EF4-FFF2-40B4-BE49-F238E27FC236}">
                  <a16:creationId xmlns:a16="http://schemas.microsoft.com/office/drawing/2014/main" id="{71DFDDAF-D17F-4BEE-BF35-C139C32CC126}"/>
                </a:ext>
              </a:extLst>
            </p:cNvPr>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4" name="Freeform: Shape 13">
              <a:extLst>
                <a:ext uri="{FF2B5EF4-FFF2-40B4-BE49-F238E27FC236}">
                  <a16:creationId xmlns:a16="http://schemas.microsoft.com/office/drawing/2014/main" id="{295D81CC-D131-42ED-BFC2-66C3CEC4FA5C}"/>
                </a:ext>
              </a:extLst>
            </p:cNvPr>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5" name="Freeform: Shape 14">
              <a:extLst>
                <a:ext uri="{FF2B5EF4-FFF2-40B4-BE49-F238E27FC236}">
                  <a16:creationId xmlns:a16="http://schemas.microsoft.com/office/drawing/2014/main" id="{CAF20117-30A9-4A69-B47E-C74632A6A0CB}"/>
                </a:ext>
              </a:extLst>
            </p:cNvPr>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6" name="Freeform: Shape 15">
              <a:extLst>
                <a:ext uri="{FF2B5EF4-FFF2-40B4-BE49-F238E27FC236}">
                  <a16:creationId xmlns:a16="http://schemas.microsoft.com/office/drawing/2014/main" id="{BC27A6CA-1A8E-49A7-8F24-15AE56CFAE7F}"/>
                </a:ext>
              </a:extLst>
            </p:cNvPr>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7" name="Freeform: Shape 16">
              <a:extLst>
                <a:ext uri="{FF2B5EF4-FFF2-40B4-BE49-F238E27FC236}">
                  <a16:creationId xmlns:a16="http://schemas.microsoft.com/office/drawing/2014/main" id="{782D4962-73E1-445D-948C-3253F9051493}"/>
                </a:ext>
              </a:extLst>
            </p:cNvPr>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8" name="Freeform: Shape 17">
              <a:extLst>
                <a:ext uri="{FF2B5EF4-FFF2-40B4-BE49-F238E27FC236}">
                  <a16:creationId xmlns:a16="http://schemas.microsoft.com/office/drawing/2014/main" id="{8400EC39-5ABF-4F7B-A509-FECF8E4F660A}"/>
                </a:ext>
              </a:extLst>
            </p:cNvPr>
            <p:cNvSpPr/>
            <p:nvPr/>
          </p:nvSpPr>
          <p:spPr>
            <a:xfrm>
              <a:off x="9277608" y="6400535"/>
              <a:ext cx="985772" cy="457465"/>
            </a:xfrm>
            <a:custGeom>
              <a:avLst/>
              <a:gdLst>
                <a:gd name="connsiteX0" fmla="*/ 492886 w 985772"/>
                <a:gd name="connsiteY0" fmla="*/ 0 h 460049"/>
                <a:gd name="connsiteX1" fmla="*/ 979365 w 985772"/>
                <a:gd name="connsiteY1" fmla="*/ 396492 h 460049"/>
                <a:gd name="connsiteX2" fmla="*/ 985772 w 985772"/>
                <a:gd name="connsiteY2" fmla="*/ 460049 h 460049"/>
                <a:gd name="connsiteX3" fmla="*/ 0 w 985772"/>
                <a:gd name="connsiteY3" fmla="*/ 460049 h 460049"/>
                <a:gd name="connsiteX4" fmla="*/ 6407 w 985772"/>
                <a:gd name="connsiteY4" fmla="*/ 396492 h 460049"/>
                <a:gd name="connsiteX5" fmla="*/ 492886 w 985772"/>
                <a:gd name="connsiteY5" fmla="*/ 0 h 46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772" h="460049">
                  <a:moveTo>
                    <a:pt x="492886" y="0"/>
                  </a:moveTo>
                  <a:cubicBezTo>
                    <a:pt x="732851" y="0"/>
                    <a:pt x="933061" y="170215"/>
                    <a:pt x="979365" y="396492"/>
                  </a:cubicBezTo>
                  <a:lnTo>
                    <a:pt x="985772" y="460049"/>
                  </a:lnTo>
                  <a:lnTo>
                    <a:pt x="0" y="460049"/>
                  </a:lnTo>
                  <a:lnTo>
                    <a:pt x="6407" y="396492"/>
                  </a:lnTo>
                  <a:cubicBezTo>
                    <a:pt x="52711" y="170215"/>
                    <a:pt x="252921" y="0"/>
                    <a:pt x="492886"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9" name="Freeform: Shape 18">
              <a:extLst>
                <a:ext uri="{FF2B5EF4-FFF2-40B4-BE49-F238E27FC236}">
                  <a16:creationId xmlns:a16="http://schemas.microsoft.com/office/drawing/2014/main" id="{73CEBB95-9A0C-4996-947E-C0ADD11D16CD}"/>
                </a:ext>
              </a:extLst>
            </p:cNvPr>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sp>
        <p:nvSpPr>
          <p:cNvPr id="26" name="Title 17">
            <a:extLst>
              <a:ext uri="{FF2B5EF4-FFF2-40B4-BE49-F238E27FC236}">
                <a16:creationId xmlns:a16="http://schemas.microsoft.com/office/drawing/2014/main" id="{FC60EDA6-879B-4EFF-9158-25520A2EBD2F}"/>
              </a:ext>
            </a:extLst>
          </p:cNvPr>
          <p:cNvSpPr>
            <a:spLocks noGrp="1"/>
          </p:cNvSpPr>
          <p:nvPr>
            <p:ph type="title"/>
          </p:nvPr>
        </p:nvSpPr>
        <p:spPr>
          <a:xfrm>
            <a:off x="786384" y="576072"/>
            <a:ext cx="5430250" cy="2751749"/>
          </a:xfrm>
        </p:spPr>
        <p:txBody>
          <a:bodyPr anchor="ctr">
            <a:normAutofit/>
          </a:bodyPr>
          <a:lstStyle/>
          <a:p>
            <a:pPr algn="l">
              <a:lnSpc>
                <a:spcPct val="100000"/>
              </a:lnSpc>
            </a:pPr>
            <a:r>
              <a:rPr lang="en-US" sz="5200">
                <a:solidFill>
                  <a:schemeClr val="bg1"/>
                </a:solidFill>
                <a:latin typeface="+mj-lt"/>
                <a:cs typeface="Sakkal Majalla" panose="020B0604020202020204" pitchFamily="2" charset="-78"/>
              </a:rPr>
              <a:t>Click to edit Master title style</a:t>
            </a:r>
            <a:endParaRPr lang="en-US" sz="5200" dirty="0">
              <a:solidFill>
                <a:schemeClr val="bg1"/>
              </a:solidFill>
              <a:latin typeface="+mj-lt"/>
              <a:cs typeface="Sakkal Majalla" panose="020B0604020202020204" pitchFamily="2" charset="-78"/>
            </a:endParaRPr>
          </a:p>
        </p:txBody>
      </p:sp>
      <p:sp>
        <p:nvSpPr>
          <p:cNvPr id="27" name="Content Placeholder 2">
            <a:extLst>
              <a:ext uri="{FF2B5EF4-FFF2-40B4-BE49-F238E27FC236}">
                <a16:creationId xmlns:a16="http://schemas.microsoft.com/office/drawing/2014/main" id="{F27A3D7F-8C5E-44FE-A479-C18D5C477622}"/>
              </a:ext>
            </a:extLst>
          </p:cNvPr>
          <p:cNvSpPr>
            <a:spLocks noGrp="1"/>
          </p:cNvSpPr>
          <p:nvPr>
            <p:ph idx="1"/>
          </p:nvPr>
        </p:nvSpPr>
        <p:spPr>
          <a:xfrm>
            <a:off x="6464409" y="576072"/>
            <a:ext cx="4699459" cy="2778231"/>
          </a:xfrm>
        </p:spPr>
        <p:txBody>
          <a:bodyPr anchor="ctr">
            <a:normAutofit/>
          </a:bodyPr>
          <a:lstStyle>
            <a:lvl1pPr marL="0" indent="0">
              <a:buNone/>
              <a:defRPr/>
            </a:lvl1pPr>
          </a:lstStyle>
          <a:p>
            <a:pPr marL="228600" lvl="0" indent="-228600" algn="l">
              <a:lnSpc>
                <a:spcPct val="110000"/>
              </a:lnSpc>
            </a:pPr>
            <a:r>
              <a:rPr lang="en-US" sz="2000" spc="110">
                <a:cs typeface="Sakkal Majalla" panose="020B0604020202020204" pitchFamily="2" charset="-78"/>
              </a:rPr>
              <a:t>Click to edit Master text styles</a:t>
            </a:r>
          </a:p>
        </p:txBody>
      </p:sp>
      <p:sp>
        <p:nvSpPr>
          <p:cNvPr id="6" name="Picture Placeholder 5">
            <a:extLst>
              <a:ext uri="{FF2B5EF4-FFF2-40B4-BE49-F238E27FC236}">
                <a16:creationId xmlns:a16="http://schemas.microsoft.com/office/drawing/2014/main" id="{00FCED1F-1A31-48AB-9D93-024BED5D4076}"/>
              </a:ext>
            </a:extLst>
          </p:cNvPr>
          <p:cNvSpPr>
            <a:spLocks noGrp="1"/>
          </p:cNvSpPr>
          <p:nvPr>
            <p:ph type="pic" sz="quarter" idx="13"/>
          </p:nvPr>
        </p:nvSpPr>
        <p:spPr>
          <a:xfrm>
            <a:off x="649224" y="3822192"/>
            <a:ext cx="3593592" cy="3035808"/>
          </a:xfrm>
          <a:solidFill>
            <a:schemeClr val="accent4"/>
          </a:solidFill>
        </p:spPr>
        <p:txBody>
          <a:bodyPr/>
          <a:lstStyle/>
          <a:p>
            <a:r>
              <a:rPr lang="en-US"/>
              <a:t>Click icon to add picture</a:t>
            </a:r>
            <a:endParaRPr lang="en-US" dirty="0"/>
          </a:p>
        </p:txBody>
      </p:sp>
      <p:sp>
        <p:nvSpPr>
          <p:cNvPr id="24" name="Picture Placeholder 5">
            <a:extLst>
              <a:ext uri="{FF2B5EF4-FFF2-40B4-BE49-F238E27FC236}">
                <a16:creationId xmlns:a16="http://schemas.microsoft.com/office/drawing/2014/main" id="{2063E65E-58BB-4A53-8826-5DC5967058BD}"/>
              </a:ext>
            </a:extLst>
          </p:cNvPr>
          <p:cNvSpPr>
            <a:spLocks noGrp="1"/>
          </p:cNvSpPr>
          <p:nvPr>
            <p:ph type="pic" sz="quarter" idx="14"/>
          </p:nvPr>
        </p:nvSpPr>
        <p:spPr>
          <a:xfrm>
            <a:off x="4297680" y="3822192"/>
            <a:ext cx="3593592" cy="3035808"/>
          </a:xfrm>
          <a:solidFill>
            <a:schemeClr val="accent4"/>
          </a:solidFill>
        </p:spPr>
        <p:txBody>
          <a:bodyPr/>
          <a:lstStyle/>
          <a:p>
            <a:r>
              <a:rPr lang="en-US"/>
              <a:t>Click icon to add picture</a:t>
            </a:r>
            <a:endParaRPr lang="en-US" dirty="0"/>
          </a:p>
        </p:txBody>
      </p:sp>
      <p:sp>
        <p:nvSpPr>
          <p:cNvPr id="25" name="Picture Placeholder 5">
            <a:extLst>
              <a:ext uri="{FF2B5EF4-FFF2-40B4-BE49-F238E27FC236}">
                <a16:creationId xmlns:a16="http://schemas.microsoft.com/office/drawing/2014/main" id="{05EDDDA5-F56B-453E-B806-32A3E072E1F2}"/>
              </a:ext>
            </a:extLst>
          </p:cNvPr>
          <p:cNvSpPr>
            <a:spLocks noGrp="1"/>
          </p:cNvSpPr>
          <p:nvPr>
            <p:ph type="pic" sz="quarter" idx="15"/>
          </p:nvPr>
        </p:nvSpPr>
        <p:spPr>
          <a:xfrm>
            <a:off x="7955280" y="3822192"/>
            <a:ext cx="3593592" cy="3035808"/>
          </a:xfrm>
          <a:solidFill>
            <a:schemeClr val="accent4"/>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3" name="Footer Placeholder 2"/>
          <p:cNvSpPr>
            <a:spLocks noGrp="1"/>
          </p:cNvSpPr>
          <p:nvPr>
            <p:ph type="ftr" sz="quarter" idx="11"/>
          </p:nvPr>
        </p:nvSpPr>
        <p:spPr/>
        <p:txBody>
          <a:bodyPr/>
          <a:lstStyle/>
          <a:p>
            <a:r>
              <a:rPr lang="en-US" dirty="0"/>
              <a:t>Sample Footer Text</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447023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114510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pPr algn="ctr"/>
            <a:r>
              <a:rPr lang="en-US"/>
              <a:t>Sample Footer Text</a:t>
            </a:r>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5355748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3734249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3535073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23089538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209397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1382808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dirty="0"/>
          </a:p>
        </p:txBody>
      </p:sp>
    </p:spTree>
    <p:extLst>
      <p:ext uri="{BB962C8B-B14F-4D97-AF65-F5344CB8AC3E}">
        <p14:creationId xmlns:p14="http://schemas.microsoft.com/office/powerpoint/2010/main" val="163379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t>20XX</a:t>
            </a:r>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algn="ctr"/>
            <a:r>
              <a:rPr lang="en-US"/>
              <a:t>Sample Footer Text</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37872295"/>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8.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9.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81F7-FF06-42EF-B2D8-B28BADBCAB6D}"/>
              </a:ext>
            </a:extLst>
          </p:cNvPr>
          <p:cNvSpPr>
            <a:spLocks noGrp="1"/>
          </p:cNvSpPr>
          <p:nvPr>
            <p:ph type="ctrTitle"/>
          </p:nvPr>
        </p:nvSpPr>
        <p:spPr/>
        <p:txBody>
          <a:bodyPr/>
          <a:lstStyle/>
          <a:p>
            <a:r>
              <a:rPr lang="en-US" dirty="0"/>
              <a:t>Presentation title</a:t>
            </a:r>
          </a:p>
        </p:txBody>
      </p:sp>
      <p:sp>
        <p:nvSpPr>
          <p:cNvPr id="3" name="Subtitle 2">
            <a:extLst>
              <a:ext uri="{FF2B5EF4-FFF2-40B4-BE49-F238E27FC236}">
                <a16:creationId xmlns:a16="http://schemas.microsoft.com/office/drawing/2014/main" id="{7230B6EC-C388-4E09-8BD0-AA3887044200}"/>
              </a:ext>
            </a:extLst>
          </p:cNvPr>
          <p:cNvSpPr>
            <a:spLocks noGrp="1"/>
          </p:cNvSpPr>
          <p:nvPr>
            <p:ph type="subTitle" idx="1"/>
          </p:nvPr>
        </p:nvSpPr>
        <p:spPr/>
        <p:txBody>
          <a:bodyPr/>
          <a:lstStyle/>
          <a:p>
            <a:r>
              <a:rPr lang="en-US" dirty="0"/>
              <a:t>Presenter name</a:t>
            </a:r>
          </a:p>
        </p:txBody>
      </p:sp>
      <p:sp>
        <p:nvSpPr>
          <p:cNvPr id="16" name="Freeform: Shape 1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nvSpPr>
        <p:spPr>
          <a:xfrm>
            <a:off x="27646"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nvSpPr>
        <p:spPr>
          <a:xfrm>
            <a:off x="656708"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nvSpPr>
        <p:spPr>
          <a:xfrm>
            <a:off x="3476244"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nvSpPr>
        <p:spPr>
          <a:xfrm>
            <a:off x="3794296"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7" name="Freeform: Shape 2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nvSpPr>
        <p:spPr>
          <a:xfrm>
            <a:off x="1524"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pic>
        <p:nvPicPr>
          <p:cNvPr id="7" name="Picture Placeholder 6" descr="A group of vases with flowers&#10;&#10;Description automatically generated">
            <a:extLst>
              <a:ext uri="{FF2B5EF4-FFF2-40B4-BE49-F238E27FC236}">
                <a16:creationId xmlns:a16="http://schemas.microsoft.com/office/drawing/2014/main" id="{BC3AA23A-41AE-1951-A8A5-7C78ADA7916B}"/>
              </a:ext>
            </a:extLst>
          </p:cNvPr>
          <p:cNvPicPr>
            <a:picLocks noGrp="1" noChangeAspect="1"/>
          </p:cNvPicPr>
          <p:nvPr>
            <p:ph type="pic" sz="quarter" idx="13"/>
          </p:nvPr>
        </p:nvPicPr>
        <p:blipFill>
          <a:blip r:embed="rId3"/>
          <a:srcRect t="11603" b="11603"/>
          <a:stretch>
            <a:fillRect/>
          </a:stretch>
        </p:blipFill>
        <p:spPr>
          <a:xfrm>
            <a:off x="640080" y="0"/>
            <a:ext cx="10403058" cy="5992022"/>
          </a:xfrm>
        </p:spPr>
      </p:pic>
    </p:spTree>
    <p:extLst>
      <p:ext uri="{BB962C8B-B14F-4D97-AF65-F5344CB8AC3E}">
        <p14:creationId xmlns:p14="http://schemas.microsoft.com/office/powerpoint/2010/main" val="3086798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43F0-D789-4254-B2DB-35DBF3D86269}"/>
              </a:ext>
            </a:extLst>
          </p:cNvPr>
          <p:cNvSpPr>
            <a:spLocks noGrp="1"/>
          </p:cNvSpPr>
          <p:nvPr>
            <p:ph type="title"/>
          </p:nvPr>
        </p:nvSpPr>
        <p:spPr/>
        <p:txBody>
          <a:bodyPr>
            <a:normAutofit/>
          </a:bodyPr>
          <a:lstStyle/>
          <a:p>
            <a:r>
              <a:rPr lang="en-US" dirty="0"/>
              <a:t>Timeline</a:t>
            </a:r>
          </a:p>
        </p:txBody>
      </p:sp>
      <p:graphicFrame>
        <p:nvGraphicFramePr>
          <p:cNvPr id="24" name="Content Placeholder 3" descr="Timeline Placeholder">
            <a:extLst>
              <a:ext uri="{FF2B5EF4-FFF2-40B4-BE49-F238E27FC236}">
                <a16:creationId xmlns:a16="http://schemas.microsoft.com/office/drawing/2014/main" id="{75CB08B0-59A1-424D-9387-658976BD81E0}"/>
              </a:ext>
            </a:extLst>
          </p:cNvPr>
          <p:cNvGraphicFramePr>
            <a:graphicFrameLocks noGrp="1"/>
          </p:cNvGraphicFramePr>
          <p:nvPr>
            <p:ph idx="1"/>
            <p:extLst>
              <p:ext uri="{D42A27DB-BD31-4B8C-83A1-F6EECF244321}">
                <p14:modId xmlns:p14="http://schemas.microsoft.com/office/powerpoint/2010/main" val="4157073454"/>
              </p:ext>
            </p:extLst>
          </p:nvPr>
        </p:nvGraphicFramePr>
        <p:xfrm>
          <a:off x="838200" y="1527243"/>
          <a:ext cx="10515600" cy="4354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6713245A-173F-40F9-BE41-B226E7461543}"/>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3DF2E190-DB08-425A-BE36-179F7364F2B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8F216865-921A-43C3-BB56-253202AD1E68}"/>
              </a:ext>
            </a:extLst>
          </p:cNvPr>
          <p:cNvSpPr>
            <a:spLocks noGrp="1"/>
          </p:cNvSpPr>
          <p:nvPr>
            <p:ph type="sldNum" sz="quarter" idx="12"/>
          </p:nvPr>
        </p:nvSpPr>
        <p:spPr/>
        <p:txBody>
          <a:bodyPr>
            <a:normAutofit lnSpcReduction="10000"/>
          </a:bodyPr>
          <a:lstStyle/>
          <a:p>
            <a:fld id="{DFDF98CC-160E-494C-8C3C-8CDC5FA257DE}" type="slidenum">
              <a:rPr lang="en-US" smtClean="0"/>
              <a:pPr/>
              <a:t>10</a:t>
            </a:fld>
            <a:endParaRPr lang="en-US" dirty="0"/>
          </a:p>
        </p:txBody>
      </p:sp>
    </p:spTree>
    <p:extLst>
      <p:ext uri="{BB962C8B-B14F-4D97-AF65-F5344CB8AC3E}">
        <p14:creationId xmlns:p14="http://schemas.microsoft.com/office/powerpoint/2010/main" val="1678632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6A64F7-E912-43BC-8C98-8CD93B78DC95}"/>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D1720FFC-2E61-4E79-BC0B-83F9F726879B}"/>
              </a:ext>
            </a:extLst>
          </p:cNvPr>
          <p:cNvSpPr>
            <a:spLocks noGrp="1"/>
          </p:cNvSpPr>
          <p:nvPr>
            <p:ph type="body" idx="1"/>
          </p:nvPr>
        </p:nvSpPr>
        <p:spPr/>
        <p:txBody>
          <a:bodyPr/>
          <a:lstStyle/>
          <a:p>
            <a:r>
              <a:rPr lang="en-US" dirty="0"/>
              <a:t>Subtitle</a:t>
            </a:r>
          </a:p>
        </p:txBody>
      </p:sp>
      <p:sp>
        <p:nvSpPr>
          <p:cNvPr id="7" name="Content Placeholder 6">
            <a:extLst>
              <a:ext uri="{FF2B5EF4-FFF2-40B4-BE49-F238E27FC236}">
                <a16:creationId xmlns:a16="http://schemas.microsoft.com/office/drawing/2014/main" id="{6F0AEAA8-C97F-47F5-87B0-46B2A687880A}"/>
              </a:ext>
            </a:extLst>
          </p:cNvPr>
          <p:cNvSpPr>
            <a:spLocks noGrp="1"/>
          </p:cNvSpPr>
          <p:nvPr>
            <p:ph sz="half" idx="2"/>
          </p:nvPr>
        </p:nvSpPr>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8" name="Text Placeholder 7">
            <a:extLst>
              <a:ext uri="{FF2B5EF4-FFF2-40B4-BE49-F238E27FC236}">
                <a16:creationId xmlns:a16="http://schemas.microsoft.com/office/drawing/2014/main" id="{C8AE3413-0022-4439-B0CA-76E55A1FBDF0}"/>
              </a:ext>
            </a:extLst>
          </p:cNvPr>
          <p:cNvSpPr>
            <a:spLocks noGrp="1"/>
          </p:cNvSpPr>
          <p:nvPr>
            <p:ph type="body" sz="quarter" idx="3"/>
          </p:nvPr>
        </p:nvSpPr>
        <p:spPr/>
        <p:txBody>
          <a:bodyPr/>
          <a:lstStyle/>
          <a:p>
            <a:r>
              <a:rPr lang="en-US" dirty="0"/>
              <a:t>Subtitle</a:t>
            </a:r>
          </a:p>
        </p:txBody>
      </p:sp>
      <p:sp>
        <p:nvSpPr>
          <p:cNvPr id="9" name="Content Placeholder 8">
            <a:extLst>
              <a:ext uri="{FF2B5EF4-FFF2-40B4-BE49-F238E27FC236}">
                <a16:creationId xmlns:a16="http://schemas.microsoft.com/office/drawing/2014/main" id="{FA1805FF-F46D-473D-8700-1CDEB644A9A2}"/>
              </a:ext>
            </a:extLst>
          </p:cNvPr>
          <p:cNvSpPr>
            <a:spLocks noGrp="1"/>
          </p:cNvSpPr>
          <p:nvPr>
            <p:ph sz="quarter" idx="4"/>
          </p:nvPr>
        </p:nvSpPr>
        <p:spPr/>
        <p:txBody>
          <a:bodyPr>
            <a:normAutofit/>
          </a:bodyPr>
          <a:lstStyle/>
          <a:p>
            <a:r>
              <a:rPr lang="en-US" dirty="0"/>
              <a:t>Open the Design Ideas pane for instant slide makeovers. </a:t>
            </a:r>
          </a:p>
          <a:p>
            <a:r>
              <a:rPr lang="en-US" dirty="0"/>
              <a:t>When we have design ideas, we’ll show them to you right there. </a:t>
            </a:r>
          </a:p>
        </p:txBody>
      </p:sp>
      <p:sp>
        <p:nvSpPr>
          <p:cNvPr id="2" name="Date Placeholder 1">
            <a:extLst>
              <a:ext uri="{FF2B5EF4-FFF2-40B4-BE49-F238E27FC236}">
                <a16:creationId xmlns:a16="http://schemas.microsoft.com/office/drawing/2014/main" id="{6C5DDC92-ABED-4A23-A86B-FEFBD1C5619E}"/>
              </a:ext>
            </a:extLst>
          </p:cNvPr>
          <p:cNvSpPr>
            <a:spLocks noGrp="1"/>
          </p:cNvSpPr>
          <p:nvPr>
            <p:ph type="dt" sz="half" idx="10"/>
          </p:nvPr>
        </p:nvSpPr>
        <p:spPr/>
        <p:txBody>
          <a:bodyPr/>
          <a:lstStyle/>
          <a:p>
            <a:r>
              <a:rPr lang="en-US" dirty="0"/>
              <a:t>20XX</a:t>
            </a:r>
          </a:p>
        </p:txBody>
      </p:sp>
      <p:sp>
        <p:nvSpPr>
          <p:cNvPr id="10" name="Footer Placeholder 9">
            <a:extLst>
              <a:ext uri="{FF2B5EF4-FFF2-40B4-BE49-F238E27FC236}">
                <a16:creationId xmlns:a16="http://schemas.microsoft.com/office/drawing/2014/main" id="{4FFB38BD-8997-4F61-875E-EBA29C65B2F1}"/>
              </a:ext>
            </a:extLst>
          </p:cNvPr>
          <p:cNvSpPr>
            <a:spLocks noGrp="1"/>
          </p:cNvSpPr>
          <p:nvPr>
            <p:ph type="ftr" sz="quarter" idx="11"/>
          </p:nvPr>
        </p:nvSpPr>
        <p:spPr/>
        <p:txBody>
          <a:bodyPr/>
          <a:lstStyle/>
          <a:p>
            <a:r>
              <a:rPr lang="en-US" dirty="0"/>
              <a:t>Sample Footer Text</a:t>
            </a:r>
          </a:p>
        </p:txBody>
      </p:sp>
      <p:sp>
        <p:nvSpPr>
          <p:cNvPr id="11" name="Slide Number Placeholder 10">
            <a:extLst>
              <a:ext uri="{FF2B5EF4-FFF2-40B4-BE49-F238E27FC236}">
                <a16:creationId xmlns:a16="http://schemas.microsoft.com/office/drawing/2014/main" id="{F7006E69-75A3-4050-9AF5-15E13AC81B21}"/>
              </a:ext>
            </a:extLst>
          </p:cNvPr>
          <p:cNvSpPr>
            <a:spLocks noGrp="1"/>
          </p:cNvSpPr>
          <p:nvPr>
            <p:ph type="sldNum" sz="quarter" idx="12"/>
          </p:nvPr>
        </p:nvSpPr>
        <p:spPr/>
        <p:txBody>
          <a:bodyPr>
            <a:normAutofit lnSpcReduction="10000"/>
          </a:bodyPr>
          <a:lstStyle/>
          <a:p>
            <a:fld id="{DFDF98CC-160E-494C-8C3C-8CDC5FA257DE}" type="slidenum">
              <a:rPr lang="en-US" smtClean="0"/>
              <a:pPr/>
              <a:t>11</a:t>
            </a:fld>
            <a:endParaRPr lang="en-US" dirty="0"/>
          </a:p>
        </p:txBody>
      </p:sp>
    </p:spTree>
    <p:extLst>
      <p:ext uri="{BB962C8B-B14F-4D97-AF65-F5344CB8AC3E}">
        <p14:creationId xmlns:p14="http://schemas.microsoft.com/office/powerpoint/2010/main" val="417763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427C-1EB2-41CA-BFA3-A8BE0CEEFC91}"/>
              </a:ext>
            </a:extLst>
          </p:cNvPr>
          <p:cNvSpPr>
            <a:spLocks noGrp="1"/>
          </p:cNvSpPr>
          <p:nvPr>
            <p:ph type="title"/>
          </p:nvPr>
        </p:nvSpPr>
        <p:spPr/>
        <p:txBody>
          <a:bodyPr/>
          <a:lstStyle/>
          <a:p>
            <a:r>
              <a:rPr lang="en-US"/>
              <a:t>Additional content</a:t>
            </a:r>
            <a:endParaRPr lang="en-US" dirty="0"/>
          </a:p>
        </p:txBody>
      </p:sp>
      <p:sp>
        <p:nvSpPr>
          <p:cNvPr id="3" name="Text Placeholder 2">
            <a:extLst>
              <a:ext uri="{FF2B5EF4-FFF2-40B4-BE49-F238E27FC236}">
                <a16:creationId xmlns:a16="http://schemas.microsoft.com/office/drawing/2014/main" id="{AFFEA3DA-E084-4D16-8AE4-1951318DF11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4A4428A8-D7B4-4157-9B9B-15E8449B3E1C}"/>
              </a:ext>
            </a:extLst>
          </p:cNvPr>
          <p:cNvSpPr>
            <a:spLocks noGrp="1"/>
          </p:cNvSpPr>
          <p:nvPr>
            <p:ph sz="half" idx="2"/>
          </p:nvPr>
        </p:nvSpPr>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0C99A6F8-1EE7-46C9-8628-4AE04514486A}"/>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B3D237A1-C3CD-48E0-99DA-6D066E6E8C00}"/>
              </a:ext>
            </a:extLst>
          </p:cNvPr>
          <p:cNvSpPr>
            <a:spLocks noGrp="1"/>
          </p:cNvSpPr>
          <p:nvPr>
            <p:ph sz="quarter" idx="4"/>
          </p:nvPr>
        </p:nvSpPr>
        <p:spPr/>
        <p:txBody>
          <a:bodyPr>
            <a:normAutofit/>
          </a:bodyPr>
          <a:lstStyle/>
          <a:p>
            <a:r>
              <a:rPr lang="en-US" dirty="0"/>
              <a:t>Open the Design Ideas pane for instant slide makeovers. </a:t>
            </a:r>
          </a:p>
          <a:p>
            <a:r>
              <a:rPr lang="en-US" dirty="0"/>
              <a:t>When we have design ideas, we’ll show them to you right there.</a:t>
            </a:r>
          </a:p>
        </p:txBody>
      </p:sp>
      <p:sp>
        <p:nvSpPr>
          <p:cNvPr id="7" name="Text Placeholder 6">
            <a:extLst>
              <a:ext uri="{FF2B5EF4-FFF2-40B4-BE49-F238E27FC236}">
                <a16:creationId xmlns:a16="http://schemas.microsoft.com/office/drawing/2014/main" id="{C448B515-010A-446E-8005-7E6F95234CB2}"/>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621FAA56-26F7-42FD-9B51-554B4A525E04}"/>
              </a:ext>
            </a:extLst>
          </p:cNvPr>
          <p:cNvSpPr>
            <a:spLocks noGrp="1"/>
          </p:cNvSpPr>
          <p:nvPr>
            <p:ph sz="quarter" idx="14"/>
          </p:nvPr>
        </p:nvSpPr>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9" name="Date Placeholder 8">
            <a:extLst>
              <a:ext uri="{FF2B5EF4-FFF2-40B4-BE49-F238E27FC236}">
                <a16:creationId xmlns:a16="http://schemas.microsoft.com/office/drawing/2014/main" id="{9614A877-D64F-4FC1-A3D4-6B7391D90361}"/>
              </a:ext>
            </a:extLst>
          </p:cNvPr>
          <p:cNvSpPr>
            <a:spLocks noGrp="1"/>
          </p:cNvSpPr>
          <p:nvPr>
            <p:ph type="dt" sz="half" idx="10"/>
          </p:nvPr>
        </p:nvSpPr>
        <p:spPr/>
        <p:txBody>
          <a:bodyPr/>
          <a:lstStyle/>
          <a:p>
            <a:r>
              <a:rPr lang="en-US" dirty="0"/>
              <a:t>20XX</a:t>
            </a:r>
          </a:p>
        </p:txBody>
      </p:sp>
      <p:sp>
        <p:nvSpPr>
          <p:cNvPr id="12" name="Footer Placeholder 11">
            <a:extLst>
              <a:ext uri="{FF2B5EF4-FFF2-40B4-BE49-F238E27FC236}">
                <a16:creationId xmlns:a16="http://schemas.microsoft.com/office/drawing/2014/main" id="{60D45EA9-4962-4EA2-9985-BF13DEE107E3}"/>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D4A9D92C-A944-4044-AA8B-D57934E236D5}"/>
              </a:ext>
            </a:extLst>
          </p:cNvPr>
          <p:cNvSpPr>
            <a:spLocks noGrp="1"/>
          </p:cNvSpPr>
          <p:nvPr>
            <p:ph type="sldNum" sz="quarter" idx="12"/>
          </p:nvPr>
        </p:nvSpPr>
        <p:spPr/>
        <p:txBody>
          <a:bodyPr>
            <a:normAutofit lnSpcReduction="10000"/>
          </a:bodyPr>
          <a:lstStyle/>
          <a:p>
            <a:fld id="{DFDF98CC-160E-494C-8C3C-8CDC5FA257DE}" type="slidenum">
              <a:rPr lang="en-US" smtClean="0"/>
              <a:pPr/>
              <a:t>12</a:t>
            </a:fld>
            <a:endParaRPr lang="en-US" dirty="0"/>
          </a:p>
        </p:txBody>
      </p:sp>
    </p:spTree>
    <p:extLst>
      <p:ext uri="{BB962C8B-B14F-4D97-AF65-F5344CB8AC3E}">
        <p14:creationId xmlns:p14="http://schemas.microsoft.com/office/powerpoint/2010/main" val="344483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C6F4-9F40-4E8D-B217-72D59E563EE0}"/>
              </a:ext>
            </a:extLst>
          </p:cNvPr>
          <p:cNvSpPr>
            <a:spLocks noGrp="1"/>
          </p:cNvSpPr>
          <p:nvPr>
            <p:ph type="title"/>
          </p:nvPr>
        </p:nvSpPr>
        <p:spPr/>
        <p:txBody>
          <a:bodyPr anchor="ctr" anchorCtr="0"/>
          <a:lstStyle/>
          <a:p>
            <a:r>
              <a:rPr lang="en-US" dirty="0"/>
              <a:t>Summary</a:t>
            </a:r>
          </a:p>
        </p:txBody>
      </p:sp>
      <p:sp>
        <p:nvSpPr>
          <p:cNvPr id="3" name="Content Placeholder 2">
            <a:extLst>
              <a:ext uri="{FF2B5EF4-FFF2-40B4-BE49-F238E27FC236}">
                <a16:creationId xmlns:a16="http://schemas.microsoft.com/office/drawing/2014/main" id="{2B0FF0B9-C44C-4382-BEA4-405486B55856}"/>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5" name="Picture Placeholder 14" descr="Shelves with various vases on them">
            <a:extLst>
              <a:ext uri="{FF2B5EF4-FFF2-40B4-BE49-F238E27FC236}">
                <a16:creationId xmlns:a16="http://schemas.microsoft.com/office/drawing/2014/main" id="{7F016E5C-96C4-4A52-A003-E44E57E7556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64" r="164"/>
          <a:stretch/>
        </p:blipFill>
        <p:spPr/>
      </p:pic>
      <p:pic>
        <p:nvPicPr>
          <p:cNvPr id="17" name="Picture Placeholder 16" descr="3 blue pots with a plant">
            <a:extLst>
              <a:ext uri="{FF2B5EF4-FFF2-40B4-BE49-F238E27FC236}">
                <a16:creationId xmlns:a16="http://schemas.microsoft.com/office/drawing/2014/main" id="{7A6DBEF4-A480-49BE-945B-C09709E372C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9" b="59"/>
          <a:stretch/>
        </p:blipFill>
        <p:spPr/>
      </p:pic>
      <p:pic>
        <p:nvPicPr>
          <p:cNvPr id="19" name="Picture Placeholder 18" descr="Working in a pottery room">
            <a:extLst>
              <a:ext uri="{FF2B5EF4-FFF2-40B4-BE49-F238E27FC236}">
                <a16:creationId xmlns:a16="http://schemas.microsoft.com/office/drawing/2014/main" id="{81E8D581-D606-43A2-AFFD-5A40E887B65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l="164" r="164"/>
          <a:stretch/>
        </p:blipFill>
        <p:spPr/>
      </p:pic>
      <p:pic>
        <p:nvPicPr>
          <p:cNvPr id="21" name="Picture Placeholder 20" descr="Making pots on a pottery wheel">
            <a:extLst>
              <a:ext uri="{FF2B5EF4-FFF2-40B4-BE49-F238E27FC236}">
                <a16:creationId xmlns:a16="http://schemas.microsoft.com/office/drawing/2014/main" id="{D1868DF3-9029-4255-9E37-46C7B54BF7C8}"/>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59" b="59"/>
          <a:stretch/>
        </p:blipFill>
        <p:spPr/>
      </p:pic>
      <p:sp>
        <p:nvSpPr>
          <p:cNvPr id="4" name="Date Placeholder 3">
            <a:extLst>
              <a:ext uri="{FF2B5EF4-FFF2-40B4-BE49-F238E27FC236}">
                <a16:creationId xmlns:a16="http://schemas.microsoft.com/office/drawing/2014/main" id="{2564ADFE-6B62-430B-88D6-AF0CC5D5054C}"/>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9F416924-7678-4629-A593-ACE481774FC0}"/>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1F70A700-FA6F-47D7-9669-D5494856AAD5}"/>
              </a:ext>
            </a:extLst>
          </p:cNvPr>
          <p:cNvSpPr>
            <a:spLocks noGrp="1"/>
          </p:cNvSpPr>
          <p:nvPr>
            <p:ph type="sldNum" sz="quarter" idx="12"/>
          </p:nvPr>
        </p:nvSpPr>
        <p:spPr/>
        <p:txBody>
          <a:bodyPr>
            <a:normAutofit lnSpcReduction="10000"/>
          </a:bodyPr>
          <a:lstStyle/>
          <a:p>
            <a:fld id="{DFDF98CC-160E-494C-8C3C-8CDC5FA257DE}" type="slidenum">
              <a:rPr lang="en-US" smtClean="0"/>
              <a:t>13</a:t>
            </a:fld>
            <a:endParaRPr lang="en-US" dirty="0"/>
          </a:p>
        </p:txBody>
      </p:sp>
    </p:spTree>
    <p:extLst>
      <p:ext uri="{BB962C8B-B14F-4D97-AF65-F5344CB8AC3E}">
        <p14:creationId xmlns:p14="http://schemas.microsoft.com/office/powerpoint/2010/main" val="407536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69180E-5F9D-4325-8D68-715458F3CF9F}"/>
              </a:ext>
            </a:extLst>
          </p:cNvPr>
          <p:cNvSpPr>
            <a:spLocks noGrp="1"/>
          </p:cNvSpPr>
          <p:nvPr>
            <p:ph type="title"/>
          </p:nvPr>
        </p:nvSpPr>
        <p:spPr/>
        <p:txBody>
          <a:bodyPr/>
          <a:lstStyle/>
          <a:p>
            <a:r>
              <a:rPr lang="en-US" dirty="0"/>
              <a:t>Thank you</a:t>
            </a:r>
          </a:p>
        </p:txBody>
      </p:sp>
      <p:sp>
        <p:nvSpPr>
          <p:cNvPr id="6" name="Content Placeholder 5">
            <a:extLst>
              <a:ext uri="{FF2B5EF4-FFF2-40B4-BE49-F238E27FC236}">
                <a16:creationId xmlns:a16="http://schemas.microsoft.com/office/drawing/2014/main" id="{23823137-3A13-4737-B1A6-C49BE71CEE32}"/>
              </a:ext>
            </a:extLst>
          </p:cNvPr>
          <p:cNvSpPr>
            <a:spLocks noGrp="1"/>
          </p:cNvSpPr>
          <p:nvPr>
            <p:ph idx="1"/>
          </p:nvPr>
        </p:nvSpPr>
        <p:spPr/>
        <p:txBody>
          <a:bodyPr anchor="b" anchorCtr="0">
            <a:normAutofit/>
          </a:bodyPr>
          <a:lstStyle/>
          <a:p>
            <a:r>
              <a:rPr lang="en-US" dirty="0"/>
              <a:t>Presenter name</a:t>
            </a:r>
          </a:p>
          <a:p>
            <a:r>
              <a:rPr lang="en-US" dirty="0"/>
              <a:t>Email address</a:t>
            </a:r>
          </a:p>
          <a:p>
            <a:r>
              <a:rPr lang="en-US" dirty="0"/>
              <a:t>Website</a:t>
            </a:r>
          </a:p>
        </p:txBody>
      </p:sp>
      <p:pic>
        <p:nvPicPr>
          <p:cNvPr id="8" name="Picture Placeholder 7" descr="Making pots on a pottery wheel">
            <a:extLst>
              <a:ext uri="{FF2B5EF4-FFF2-40B4-BE49-F238E27FC236}">
                <a16:creationId xmlns:a16="http://schemas.microsoft.com/office/drawing/2014/main" id="{DC3CE74F-0D45-49FD-8390-A444A67A3A1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27" r="27"/>
          <a:stretch/>
        </p:blipFill>
        <p:spPr/>
      </p:pic>
      <p:pic>
        <p:nvPicPr>
          <p:cNvPr id="10" name="Picture Placeholder 9" descr="Lady smiling in front of pottery shelving">
            <a:extLst>
              <a:ext uri="{FF2B5EF4-FFF2-40B4-BE49-F238E27FC236}">
                <a16:creationId xmlns:a16="http://schemas.microsoft.com/office/drawing/2014/main" id="{B5144713-AFD2-4A9B-A269-94B8F2755DF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l="27" r="27"/>
          <a:stretch/>
        </p:blipFill>
        <p:spPr/>
      </p:pic>
      <p:pic>
        <p:nvPicPr>
          <p:cNvPr id="12" name="Picture Placeholder 11" descr="3 blue pots with a plant">
            <a:extLst>
              <a:ext uri="{FF2B5EF4-FFF2-40B4-BE49-F238E27FC236}">
                <a16:creationId xmlns:a16="http://schemas.microsoft.com/office/drawing/2014/main" id="{1EACB2A0-B875-43C2-87C2-2016EBFC90B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l="43" r="43"/>
          <a:stretch/>
        </p:blipFill>
        <p:spPr/>
      </p:pic>
      <p:sp>
        <p:nvSpPr>
          <p:cNvPr id="2" name="Date Placeholder 1">
            <a:extLst>
              <a:ext uri="{FF2B5EF4-FFF2-40B4-BE49-F238E27FC236}">
                <a16:creationId xmlns:a16="http://schemas.microsoft.com/office/drawing/2014/main" id="{CEA4A21F-8203-47AC-8BBF-552AE5F71F86}"/>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B806AB7B-4578-4FAB-ACAC-0A509B62EFC9}"/>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8DADF6-E40F-4634-B5A8-DD17D4725EF0}"/>
              </a:ext>
            </a:extLst>
          </p:cNvPr>
          <p:cNvSpPr>
            <a:spLocks noGrp="1"/>
          </p:cNvSpPr>
          <p:nvPr>
            <p:ph type="sldNum" sz="quarter" idx="12"/>
          </p:nvPr>
        </p:nvSpPr>
        <p:spPr/>
        <p:txBody>
          <a:bodyPr>
            <a:normAutofit lnSpcReduction="10000"/>
          </a:bodyPr>
          <a:lstStyle/>
          <a:p>
            <a:fld id="{DFDF98CC-160E-494C-8C3C-8CDC5FA257DE}" type="slidenum">
              <a:rPr lang="en-US" smtClean="0"/>
              <a:t>14</a:t>
            </a:fld>
            <a:endParaRPr lang="en-US" dirty="0"/>
          </a:p>
        </p:txBody>
      </p:sp>
    </p:spTree>
    <p:extLst>
      <p:ext uri="{BB962C8B-B14F-4D97-AF65-F5344CB8AC3E}">
        <p14:creationId xmlns:p14="http://schemas.microsoft.com/office/powerpoint/2010/main" val="2839316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A"/>
          </a:p>
        </p:txBody>
      </p:sp>
      <p:sp>
        <p:nvSpPr>
          <p:cNvPr id="23" name="Rectangle 22">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Title 2">
            <a:extLst>
              <a:ext uri="{FF2B5EF4-FFF2-40B4-BE49-F238E27FC236}">
                <a16:creationId xmlns:a16="http://schemas.microsoft.com/office/drawing/2014/main" id="{E7AEEB5E-8D9F-F4A1-D51A-4FBB452FB903}"/>
              </a:ext>
            </a:extLst>
          </p:cNvPr>
          <p:cNvSpPr>
            <a:spLocks noGrp="1"/>
          </p:cNvSpPr>
          <p:nvPr>
            <p:ph type="ctrTitle"/>
          </p:nvPr>
        </p:nvSpPr>
        <p:spPr>
          <a:xfrm>
            <a:off x="1516083" y="228600"/>
            <a:ext cx="3359031" cy="5014718"/>
          </a:xfrm>
        </p:spPr>
        <p:txBody>
          <a:bodyPr vert="horz" lIns="91440" tIns="45720" rIns="91440" bIns="45720" rtlCol="0" anchor="ctr">
            <a:normAutofit/>
          </a:bodyPr>
          <a:lstStyle/>
          <a:p>
            <a:pPr>
              <a:lnSpc>
                <a:spcPct val="85000"/>
              </a:lnSpc>
            </a:pPr>
            <a:endParaRPr lang="en-US" sz="3600" dirty="0">
              <a:solidFill>
                <a:srgbClr val="FFFFFF"/>
              </a:solidFill>
            </a:endParaRPr>
          </a:p>
        </p:txBody>
      </p:sp>
      <p:sp>
        <p:nvSpPr>
          <p:cNvPr id="4" name="Subtitle 3">
            <a:extLst>
              <a:ext uri="{FF2B5EF4-FFF2-40B4-BE49-F238E27FC236}">
                <a16:creationId xmlns:a16="http://schemas.microsoft.com/office/drawing/2014/main" id="{AA26A390-1C0F-236E-5615-E3ABBE8C81F5}"/>
              </a:ext>
            </a:extLst>
          </p:cNvPr>
          <p:cNvSpPr>
            <a:spLocks noGrp="1"/>
          </p:cNvSpPr>
          <p:nvPr>
            <p:ph type="subTitle" idx="1"/>
          </p:nvPr>
        </p:nvSpPr>
        <p:spPr>
          <a:xfrm>
            <a:off x="1516083" y="5409807"/>
            <a:ext cx="3359031" cy="1209355"/>
          </a:xfrm>
          <a:noFill/>
        </p:spPr>
        <p:txBody>
          <a:bodyPr vert="horz" lIns="91440" tIns="45720" rIns="91440" bIns="45720" rtlCol="0" anchor="ctr">
            <a:normAutofit/>
          </a:bodyPr>
          <a:lstStyle/>
          <a:p>
            <a:endParaRPr lang="en-US">
              <a:solidFill>
                <a:srgbClr val="FFFFFF"/>
              </a:solidFill>
            </a:endParaRPr>
          </a:p>
        </p:txBody>
      </p:sp>
      <p:sp>
        <p:nvSpPr>
          <p:cNvPr id="25" name="Rectangle 24">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16" name="Picture Placeholder 15" descr="A heart shaped box on a marble surface&#10;&#10;Description automatically generated">
            <a:extLst>
              <a:ext uri="{FF2B5EF4-FFF2-40B4-BE49-F238E27FC236}">
                <a16:creationId xmlns:a16="http://schemas.microsoft.com/office/drawing/2014/main" id="{5E0A7E9D-5CFB-788D-8CFF-46C5C3A98EF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ackgroundRemoval t="8303" b="74816" l="9926" r="89992">
                        <a14:foregroundMark x1="9926" y1="24326" x2="10253" y2="31648"/>
                        <a14:foregroundMark x1="10253" y1="31648" x2="14093" y2="36979"/>
                        <a14:foregroundMark x1="14093" y1="36979" x2="30229" y2="44853"/>
                        <a14:foregroundMark x1="30229" y1="44853" x2="48284" y2="47978"/>
                        <a14:foregroundMark x1="48284" y1="47978" x2="41626" y2="41881"/>
                        <a14:foregroundMark x1="41626" y1="41881" x2="12132" y2="34896"/>
                        <a14:backgroundMark x1="67688" y1="57230" x2="51266" y2="50460"/>
                        <a14:backgroundMark x1="51266" y1="50460" x2="39665" y2="49816"/>
                        <a14:backgroundMark x1="39665" y1="49816" x2="17239" y2="43076"/>
                        <a14:backgroundMark x1="17239" y1="43076" x2="25735" y2="48836"/>
                        <a14:backgroundMark x1="25735" y1="48836" x2="52737" y2="56771"/>
                        <a14:backgroundMark x1="52737" y1="56771" x2="60458" y2="56801"/>
                        <a14:backgroundMark x1="60458" y1="56801" x2="64175" y2="56556"/>
                      </a14:backgroundRemoval>
                    </a14:imgEffect>
                  </a14:imgLayer>
                </a14:imgProps>
              </a:ext>
            </a:extLst>
          </a:blip>
          <a:srcRect r="-2" b="16855"/>
          <a:stretch/>
        </p:blipFill>
        <p:spPr>
          <a:xfrm>
            <a:off x="5104023" y="40944"/>
            <a:ext cx="6188817" cy="6860801"/>
          </a:xfrm>
          <a:prstGeom prst="rect">
            <a:avLst/>
          </a:prstGeom>
        </p:spPr>
      </p:pic>
      <p:sp>
        <p:nvSpPr>
          <p:cNvPr id="5" name="Date Placeholder 4">
            <a:extLst>
              <a:ext uri="{FF2B5EF4-FFF2-40B4-BE49-F238E27FC236}">
                <a16:creationId xmlns:a16="http://schemas.microsoft.com/office/drawing/2014/main" id="{34D94020-41C8-D0DD-3EAB-820E8F056D05}"/>
              </a:ext>
            </a:extLst>
          </p:cNvPr>
          <p:cNvSpPr>
            <a:spLocks noGrp="1"/>
          </p:cNvSpPr>
          <p:nvPr>
            <p:ph type="dt" sz="half" idx="10"/>
          </p:nvPr>
        </p:nvSpPr>
        <p:spPr>
          <a:xfrm rot="16200000">
            <a:off x="10797542" y="998537"/>
            <a:ext cx="1904999" cy="365125"/>
          </a:xfrm>
        </p:spPr>
        <p:txBody>
          <a:bodyPr vert="horz" lIns="91440" tIns="45720" rIns="91440" bIns="45720" rtlCol="0" anchor="ctr">
            <a:normAutofit/>
          </a:bodyPr>
          <a:lstStyle/>
          <a:p>
            <a:pPr defTabSz="914400">
              <a:spcAft>
                <a:spcPts val="600"/>
              </a:spcAft>
            </a:pPr>
            <a:r>
              <a:rPr lang="en-US">
                <a:solidFill>
                  <a:schemeClr val="tx1">
                    <a:lumMod val="50000"/>
                  </a:schemeClr>
                </a:solidFill>
              </a:rPr>
              <a:t>20XX</a:t>
            </a:r>
          </a:p>
        </p:txBody>
      </p:sp>
      <p:sp>
        <p:nvSpPr>
          <p:cNvPr id="6" name="Footer Placeholder 5">
            <a:extLst>
              <a:ext uri="{FF2B5EF4-FFF2-40B4-BE49-F238E27FC236}">
                <a16:creationId xmlns:a16="http://schemas.microsoft.com/office/drawing/2014/main" id="{4EF74CD9-007A-7EBC-14F4-5DDC767256F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1">
                    <a:lumMod val="65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1658737F-5B4E-E5B0-9E34-171E92B6A74E}"/>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DFDF98CC-160E-494C-8C3C-8CDC5FA257DE}" type="slidenum">
              <a:rPr lang="en-US" smtClean="0">
                <a:solidFill>
                  <a:schemeClr val="tx1">
                    <a:lumMod val="65000"/>
                  </a:schemeClr>
                </a:solidFill>
              </a:rPr>
              <a:pPr defTabSz="914400">
                <a:lnSpc>
                  <a:spcPct val="90000"/>
                </a:lnSpc>
                <a:spcAft>
                  <a:spcPts val="600"/>
                </a:spcAft>
              </a:pPr>
              <a:t>2</a:t>
            </a:fld>
            <a:endParaRPr lang="en-US">
              <a:solidFill>
                <a:schemeClr val="tx1">
                  <a:lumMod val="65000"/>
                </a:schemeClr>
              </a:solidFill>
            </a:endParaRPr>
          </a:p>
        </p:txBody>
      </p:sp>
    </p:spTree>
    <p:extLst>
      <p:ext uri="{BB962C8B-B14F-4D97-AF65-F5344CB8AC3E}">
        <p14:creationId xmlns:p14="http://schemas.microsoft.com/office/powerpoint/2010/main" val="1640606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5434-6EE1-4697-AAFB-A67F77E954B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CD34EA0-DCBD-450A-96CF-BA4CCFB005A7}"/>
              </a:ext>
            </a:extLst>
          </p:cNvPr>
          <p:cNvSpPr>
            <a:spLocks noGrp="1"/>
          </p:cNvSpPr>
          <p:nvPr>
            <p:ph idx="1"/>
          </p:nvPr>
        </p:nvSpPr>
        <p:spPr/>
        <p:txBody>
          <a:bodyPr>
            <a:normAutofit fontScale="92500" lnSpcReduction="10000"/>
          </a:bodyPr>
          <a:lstStyle/>
          <a:p>
            <a:r>
              <a:rPr lang="en-US" dirty="0"/>
              <a:t>Topic one</a:t>
            </a:r>
          </a:p>
          <a:p>
            <a:r>
              <a:rPr lang="en-US" dirty="0"/>
              <a:t>Topic two</a:t>
            </a:r>
          </a:p>
          <a:p>
            <a:r>
              <a:rPr lang="en-US" dirty="0"/>
              <a:t>Topic three</a:t>
            </a:r>
          </a:p>
          <a:p>
            <a:r>
              <a:rPr lang="en-US" dirty="0"/>
              <a:t>Topic four</a:t>
            </a:r>
          </a:p>
          <a:p>
            <a:r>
              <a:rPr lang="en-US" dirty="0"/>
              <a:t>Topic five</a:t>
            </a:r>
          </a:p>
        </p:txBody>
      </p:sp>
      <p:pic>
        <p:nvPicPr>
          <p:cNvPr id="6" name="Picture Placeholder 5" descr="3 blue pots with a plant">
            <a:extLst>
              <a:ext uri="{FF2B5EF4-FFF2-40B4-BE49-F238E27FC236}">
                <a16:creationId xmlns:a16="http://schemas.microsoft.com/office/drawing/2014/main" id="{B4CF7419-A595-48EA-916C-CC29EEB4594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17" name="Date Placeholder 16">
            <a:extLst>
              <a:ext uri="{FF2B5EF4-FFF2-40B4-BE49-F238E27FC236}">
                <a16:creationId xmlns:a16="http://schemas.microsoft.com/office/drawing/2014/main" id="{019A88F1-E249-493C-BEC7-D4D6CB762967}"/>
              </a:ext>
            </a:extLst>
          </p:cNvPr>
          <p:cNvSpPr>
            <a:spLocks noGrp="1"/>
          </p:cNvSpPr>
          <p:nvPr>
            <p:ph type="dt" sz="half" idx="15"/>
          </p:nvPr>
        </p:nvSpPr>
        <p:spPr/>
        <p:txBody>
          <a:bodyPr/>
          <a:lstStyle/>
          <a:p>
            <a:r>
              <a:rPr lang="en-US" dirty="0"/>
              <a:t>20XX</a:t>
            </a:r>
          </a:p>
        </p:txBody>
      </p:sp>
      <p:sp>
        <p:nvSpPr>
          <p:cNvPr id="18" name="Footer Placeholder 17">
            <a:extLst>
              <a:ext uri="{FF2B5EF4-FFF2-40B4-BE49-F238E27FC236}">
                <a16:creationId xmlns:a16="http://schemas.microsoft.com/office/drawing/2014/main" id="{5F36B348-6A79-4403-BA32-8734438B0A03}"/>
              </a:ext>
            </a:extLst>
          </p:cNvPr>
          <p:cNvSpPr>
            <a:spLocks noGrp="1"/>
          </p:cNvSpPr>
          <p:nvPr>
            <p:ph type="ftr" sz="quarter" idx="16"/>
          </p:nvPr>
        </p:nvSpPr>
        <p:spPr/>
        <p:txBody>
          <a:bodyPr/>
          <a:lstStyle/>
          <a:p>
            <a:pPr algn="ctr"/>
            <a:r>
              <a:rPr lang="en-US" dirty="0"/>
              <a:t>Sample Footer Text</a:t>
            </a:r>
          </a:p>
        </p:txBody>
      </p:sp>
      <p:sp>
        <p:nvSpPr>
          <p:cNvPr id="16" name="Slide Number Placeholder 15">
            <a:extLst>
              <a:ext uri="{FF2B5EF4-FFF2-40B4-BE49-F238E27FC236}">
                <a16:creationId xmlns:a16="http://schemas.microsoft.com/office/drawing/2014/main" id="{0BFEB926-46FB-42F7-B129-A44866448004}"/>
              </a:ext>
            </a:extLst>
          </p:cNvPr>
          <p:cNvSpPr>
            <a:spLocks noGrp="1"/>
          </p:cNvSpPr>
          <p:nvPr>
            <p:ph type="sldNum" sz="quarter" idx="17"/>
          </p:nvPr>
        </p:nvSpPr>
        <p:spPr/>
        <p:txBody>
          <a:bodyPr>
            <a:normAutofit lnSpcReduction="10000"/>
          </a:bodyPr>
          <a:lstStyle/>
          <a:p>
            <a:fld id="{DFDF98CC-160E-494C-8C3C-8CDC5FA257DE}" type="slidenum">
              <a:rPr lang="en-US" smtClean="0"/>
              <a:pPr/>
              <a:t>3</a:t>
            </a:fld>
            <a:endParaRPr lang="en-US" dirty="0"/>
          </a:p>
        </p:txBody>
      </p:sp>
    </p:spTree>
    <p:extLst>
      <p:ext uri="{BB962C8B-B14F-4D97-AF65-F5344CB8AC3E}">
        <p14:creationId xmlns:p14="http://schemas.microsoft.com/office/powerpoint/2010/main" val="1903669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4DD3-F226-4F59-AD0B-114AA5662A70}"/>
              </a:ext>
            </a:extLst>
          </p:cNvPr>
          <p:cNvSpPr>
            <a:spLocks noGrp="1"/>
          </p:cNvSpPr>
          <p:nvPr>
            <p:ph type="title"/>
          </p:nvPr>
        </p:nvSpPr>
        <p:spPr/>
        <p:txBody>
          <a:bodyPr/>
          <a:lstStyle/>
          <a:p>
            <a:r>
              <a:rPr lang="en-US" dirty="0"/>
              <a:t>Introduction</a:t>
            </a:r>
          </a:p>
        </p:txBody>
      </p:sp>
      <p:pic>
        <p:nvPicPr>
          <p:cNvPr id="6" name="Picture Placeholder 5" descr="Shelves with various vases on them">
            <a:extLst>
              <a:ext uri="{FF2B5EF4-FFF2-40B4-BE49-F238E27FC236}">
                <a16:creationId xmlns:a16="http://schemas.microsoft.com/office/drawing/2014/main" id="{1B1C2635-259A-4D65-95F4-4FFE58F5A76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8" b="28"/>
          <a:stretch/>
        </p:blipFill>
        <p:spPr/>
      </p:pic>
      <p:sp>
        <p:nvSpPr>
          <p:cNvPr id="3" name="Content Placeholder 2">
            <a:extLst>
              <a:ext uri="{FF2B5EF4-FFF2-40B4-BE49-F238E27FC236}">
                <a16:creationId xmlns:a16="http://schemas.microsoft.com/office/drawing/2014/main" id="{90956427-0B0A-4A54-98DE-FA7413B97F96}"/>
              </a:ext>
            </a:extLst>
          </p:cNvPr>
          <p:cNvSpPr>
            <a:spLocks noGrp="1"/>
          </p:cNvSpPr>
          <p:nvPr>
            <p:ph idx="1"/>
          </p:nvPr>
        </p:nvSpPr>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A44550D3-56A1-43AC-B5D8-838EE94C53D3}"/>
              </a:ext>
            </a:extLst>
          </p:cNvPr>
          <p:cNvSpPr>
            <a:spLocks noGrp="1"/>
          </p:cNvSpPr>
          <p:nvPr>
            <p:ph type="dt" sz="half" idx="10"/>
          </p:nvPr>
        </p:nvSpPr>
        <p:spPr/>
        <p:txBody>
          <a:bodyPr/>
          <a:lstStyle/>
          <a:p>
            <a:r>
              <a:rPr lang="en-US" dirty="0"/>
              <a:t>20XX</a:t>
            </a:r>
          </a:p>
        </p:txBody>
      </p:sp>
      <p:sp>
        <p:nvSpPr>
          <p:cNvPr id="20" name="Footer Placeholder 19">
            <a:extLst>
              <a:ext uri="{FF2B5EF4-FFF2-40B4-BE49-F238E27FC236}">
                <a16:creationId xmlns:a16="http://schemas.microsoft.com/office/drawing/2014/main" id="{25B259F7-7D88-4148-B288-29759FECAA81}"/>
              </a:ext>
            </a:extLst>
          </p:cNvPr>
          <p:cNvSpPr>
            <a:spLocks noGrp="1"/>
          </p:cNvSpPr>
          <p:nvPr>
            <p:ph type="ftr" sz="quarter" idx="11"/>
          </p:nvPr>
        </p:nvSpPr>
        <p:spPr/>
        <p:txBody>
          <a:bodyPr/>
          <a:lstStyle/>
          <a:p>
            <a:r>
              <a:rPr lang="en-US" dirty="0"/>
              <a:t>Sample Footer Text</a:t>
            </a:r>
          </a:p>
        </p:txBody>
      </p:sp>
      <p:sp>
        <p:nvSpPr>
          <p:cNvPr id="21" name="Slide Number Placeholder 20">
            <a:extLst>
              <a:ext uri="{FF2B5EF4-FFF2-40B4-BE49-F238E27FC236}">
                <a16:creationId xmlns:a16="http://schemas.microsoft.com/office/drawing/2014/main" id="{B3BB4017-ADAD-46C6-AE90-F06B57D68060}"/>
              </a:ext>
            </a:extLst>
          </p:cNvPr>
          <p:cNvSpPr>
            <a:spLocks noGrp="1"/>
          </p:cNvSpPr>
          <p:nvPr>
            <p:ph type="sldNum" sz="quarter" idx="12"/>
          </p:nvPr>
        </p:nvSpPr>
        <p:spPr/>
        <p:txBody>
          <a:bodyPr>
            <a:normAutofit lnSpcReduction="10000"/>
          </a:bodyPr>
          <a:lstStyle/>
          <a:p>
            <a:fld id="{DFDF98CC-160E-494C-8C3C-8CDC5FA257DE}" type="slidenum">
              <a:rPr lang="en-US" smtClean="0"/>
              <a:pPr/>
              <a:t>4</a:t>
            </a:fld>
            <a:endParaRPr lang="en-US" dirty="0"/>
          </a:p>
        </p:txBody>
      </p:sp>
      <p:sp>
        <p:nvSpPr>
          <p:cNvPr id="12" name="Freeform: Shape 11">
            <a:extLst>
              <a:ext uri="{FF2B5EF4-FFF2-40B4-BE49-F238E27FC236}">
                <a16:creationId xmlns:a16="http://schemas.microsoft.com/office/drawing/2014/main" id="{BEC0A23D-11A3-4016-B20C-84B53A1CFF49}"/>
              </a:ext>
              <a:ext uri="{C183D7F6-B498-43B3-948B-1728B52AA6E4}">
                <adec:decorative xmlns:adec="http://schemas.microsoft.com/office/drawing/2017/decorative" val="1"/>
              </a:ext>
            </a:extLst>
          </p:cNvPr>
          <p:cNvSpPr/>
          <p:nvPr/>
        </p:nvSpPr>
        <p:spPr>
          <a:xfrm>
            <a:off x="3476244"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7C53E5E2-F4CB-418D-A508-1B48AA0C80EC}"/>
              </a:ext>
              <a:ext uri="{C183D7F6-B498-43B3-948B-1728B52AA6E4}">
                <adec:decorative xmlns:adec="http://schemas.microsoft.com/office/drawing/2017/decorative" val="1"/>
              </a:ext>
            </a:extLst>
          </p:cNvPr>
          <p:cNvSpPr/>
          <p:nvPr/>
        </p:nvSpPr>
        <p:spPr>
          <a:xfrm>
            <a:off x="3794296"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2B7CFEF1-3EF7-45E3-9B13-F6BD200BB313}"/>
              </a:ext>
              <a:ext uri="{C183D7F6-B498-43B3-948B-1728B52AA6E4}">
                <adec:decorative xmlns:adec="http://schemas.microsoft.com/office/drawing/2017/decorative" val="1"/>
              </a:ext>
            </a:extLst>
          </p:cNvPr>
          <p:cNvSpPr/>
          <p:nvPr/>
        </p:nvSpPr>
        <p:spPr>
          <a:xfrm>
            <a:off x="10948374"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0EC1D321-BAC2-4660-9A17-37B2A284DEA4}"/>
              </a:ext>
              <a:ext uri="{C183D7F6-B498-43B3-948B-1728B52AA6E4}">
                <adec:decorative xmlns:adec="http://schemas.microsoft.com/office/drawing/2017/decorative" val="1"/>
              </a:ext>
            </a:extLst>
          </p:cNvPr>
          <p:cNvSpPr/>
          <p:nvPr/>
        </p:nvSpPr>
        <p:spPr>
          <a:xfrm>
            <a:off x="1524"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2270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king pots on a pottery wheel">
            <a:extLst>
              <a:ext uri="{FF2B5EF4-FFF2-40B4-BE49-F238E27FC236}">
                <a16:creationId xmlns:a16="http://schemas.microsoft.com/office/drawing/2014/main" id="{DD10788C-15C1-4F3B-8D16-A494D9B8DA2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6" b="26"/>
          <a:stretch/>
        </p:blipFill>
        <p:spPr/>
      </p:pic>
      <p:sp>
        <p:nvSpPr>
          <p:cNvPr id="3" name="Title 2">
            <a:extLst>
              <a:ext uri="{FF2B5EF4-FFF2-40B4-BE49-F238E27FC236}">
                <a16:creationId xmlns:a16="http://schemas.microsoft.com/office/drawing/2014/main" id="{E3217381-2578-4684-BFE6-FEB2520B5279}"/>
              </a:ext>
            </a:extLst>
          </p:cNvPr>
          <p:cNvSpPr>
            <a:spLocks noGrp="1"/>
          </p:cNvSpPr>
          <p:nvPr>
            <p:ph type="title"/>
          </p:nvPr>
        </p:nvSpPr>
        <p:spPr/>
        <p:txBody>
          <a:bodyPr/>
          <a:lstStyle/>
          <a:p>
            <a:r>
              <a:rPr lang="en-US" dirty="0"/>
              <a:t>Topic one</a:t>
            </a:r>
          </a:p>
        </p:txBody>
      </p:sp>
      <p:sp>
        <p:nvSpPr>
          <p:cNvPr id="4" name="Text Placeholder 3">
            <a:extLst>
              <a:ext uri="{FF2B5EF4-FFF2-40B4-BE49-F238E27FC236}">
                <a16:creationId xmlns:a16="http://schemas.microsoft.com/office/drawing/2014/main" id="{74DC1E31-E890-4919-B4E5-5D2A1A5B12D7}"/>
              </a:ext>
            </a:extLst>
          </p:cNvPr>
          <p:cNvSpPr>
            <a:spLocks noGrp="1"/>
          </p:cNvSpPr>
          <p:nvPr>
            <p:ph type="body" idx="1"/>
          </p:nvPr>
        </p:nvSpPr>
        <p:spPr/>
        <p:txBody>
          <a:bodyPr/>
          <a:lstStyle/>
          <a:p>
            <a:r>
              <a:rPr lang="en-US" dirty="0"/>
              <a:t>Subtitle</a:t>
            </a:r>
          </a:p>
        </p:txBody>
      </p:sp>
      <p:sp>
        <p:nvSpPr>
          <p:cNvPr id="2" name="Date Placeholder 1">
            <a:extLst>
              <a:ext uri="{FF2B5EF4-FFF2-40B4-BE49-F238E27FC236}">
                <a16:creationId xmlns:a16="http://schemas.microsoft.com/office/drawing/2014/main" id="{4194712A-B6AB-4200-83BA-165B5A72834D}"/>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8324E85-07E8-4F39-BEEF-6B6A12D93A66}"/>
              </a:ext>
            </a:extLst>
          </p:cNvPr>
          <p:cNvSpPr>
            <a:spLocks noGrp="1"/>
          </p:cNvSpPr>
          <p:nvPr>
            <p:ph type="ftr" sz="quarter" idx="11"/>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293429C0-5BEC-4F8F-A2D9-19E5E7101A1D}"/>
              </a:ext>
            </a:extLst>
          </p:cNvPr>
          <p:cNvSpPr>
            <a:spLocks noGrp="1"/>
          </p:cNvSpPr>
          <p:nvPr>
            <p:ph type="sldNum" sz="quarter" idx="12"/>
          </p:nvPr>
        </p:nvSpPr>
        <p:spPr/>
        <p:txBody>
          <a:bodyPr>
            <a:normAutofit lnSpcReduction="10000"/>
          </a:bodyPr>
          <a:lstStyle/>
          <a:p>
            <a:fld id="{DFDF98CC-160E-494C-8C3C-8CDC5FA257DE}" type="slidenum">
              <a:rPr lang="en-US" smtClean="0"/>
              <a:pPr/>
              <a:t>5</a:t>
            </a:fld>
            <a:endParaRPr lang="en-US" dirty="0"/>
          </a:p>
        </p:txBody>
      </p:sp>
      <p:sp>
        <p:nvSpPr>
          <p:cNvPr id="8" name="Freeform: Shape 7">
            <a:extLst>
              <a:ext uri="{FF2B5EF4-FFF2-40B4-BE49-F238E27FC236}">
                <a16:creationId xmlns:a16="http://schemas.microsoft.com/office/drawing/2014/main" id="{823F2125-B7FF-4688-9116-57444C76102D}"/>
              </a:ext>
              <a:ext uri="{C183D7F6-B498-43B3-948B-1728B52AA6E4}">
                <adec:decorative xmlns:adec="http://schemas.microsoft.com/office/drawing/2017/decorative" val="1"/>
              </a:ext>
            </a:extLst>
          </p:cNvPr>
          <p:cNvSpPr/>
          <p:nvPr/>
        </p:nvSpPr>
        <p:spPr>
          <a:xfrm>
            <a:off x="27646"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 name="Freeform: Shape 8">
            <a:extLst>
              <a:ext uri="{FF2B5EF4-FFF2-40B4-BE49-F238E27FC236}">
                <a16:creationId xmlns:a16="http://schemas.microsoft.com/office/drawing/2014/main" id="{C7C0D365-ED6E-4A76-B2B2-FD4DB8DD264C}"/>
              </a:ext>
              <a:ext uri="{C183D7F6-B498-43B3-948B-1728B52AA6E4}">
                <adec:decorative xmlns:adec="http://schemas.microsoft.com/office/drawing/2017/decorative" val="1"/>
              </a:ext>
            </a:extLst>
          </p:cNvPr>
          <p:cNvSpPr/>
          <p:nvPr/>
        </p:nvSpPr>
        <p:spPr>
          <a:xfrm>
            <a:off x="656708"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0" name="Freeform: Shape 9">
            <a:extLst>
              <a:ext uri="{FF2B5EF4-FFF2-40B4-BE49-F238E27FC236}">
                <a16:creationId xmlns:a16="http://schemas.microsoft.com/office/drawing/2014/main" id="{7C78E424-3A9D-4075-ACDB-A8AA017BFA7F}"/>
              </a:ext>
              <a:ext uri="{C183D7F6-B498-43B3-948B-1728B52AA6E4}">
                <adec:decorative xmlns:adec="http://schemas.microsoft.com/office/drawing/2017/decorative" val="1"/>
              </a:ext>
            </a:extLst>
          </p:cNvPr>
          <p:cNvSpPr/>
          <p:nvPr/>
        </p:nvSpPr>
        <p:spPr>
          <a:xfrm>
            <a:off x="3476244"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1" name="Freeform: Shape 10">
            <a:extLst>
              <a:ext uri="{FF2B5EF4-FFF2-40B4-BE49-F238E27FC236}">
                <a16:creationId xmlns:a16="http://schemas.microsoft.com/office/drawing/2014/main" id="{D889CF7B-039C-4CFF-BFC8-1F7BC49F412C}"/>
              </a:ext>
              <a:ext uri="{C183D7F6-B498-43B3-948B-1728B52AA6E4}">
                <adec:decorative xmlns:adec="http://schemas.microsoft.com/office/drawing/2017/decorative" val="1"/>
              </a:ext>
            </a:extLst>
          </p:cNvPr>
          <p:cNvSpPr/>
          <p:nvPr/>
        </p:nvSpPr>
        <p:spPr>
          <a:xfrm>
            <a:off x="1524"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2" name="Freeform: Shape 11">
            <a:extLst>
              <a:ext uri="{FF2B5EF4-FFF2-40B4-BE49-F238E27FC236}">
                <a16:creationId xmlns:a16="http://schemas.microsoft.com/office/drawing/2014/main" id="{3C770DF0-8D49-43C6-AEEA-C9F408E74048}"/>
              </a:ext>
              <a:ext uri="{C183D7F6-B498-43B3-948B-1728B52AA6E4}">
                <adec:decorative xmlns:adec="http://schemas.microsoft.com/office/drawing/2017/decorative" val="1"/>
              </a:ext>
            </a:extLst>
          </p:cNvPr>
          <p:cNvSpPr/>
          <p:nvPr/>
        </p:nvSpPr>
        <p:spPr>
          <a:xfrm>
            <a:off x="3794296"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3" name="Freeform: Shape 12">
            <a:extLst>
              <a:ext uri="{FF2B5EF4-FFF2-40B4-BE49-F238E27FC236}">
                <a16:creationId xmlns:a16="http://schemas.microsoft.com/office/drawing/2014/main" id="{92D7F519-632D-4CDD-AC8E-A56DDEC053BA}"/>
              </a:ext>
              <a:ext uri="{C183D7F6-B498-43B3-948B-1728B52AA6E4}">
                <adec:decorative xmlns:adec="http://schemas.microsoft.com/office/drawing/2017/decorative" val="1"/>
              </a:ext>
            </a:extLst>
          </p:cNvPr>
          <p:cNvSpPr/>
          <p:nvPr/>
        </p:nvSpPr>
        <p:spPr>
          <a:xfrm>
            <a:off x="10948374"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4" name="Freeform: Shape 13">
            <a:extLst>
              <a:ext uri="{FF2B5EF4-FFF2-40B4-BE49-F238E27FC236}">
                <a16:creationId xmlns:a16="http://schemas.microsoft.com/office/drawing/2014/main" id="{8EFE75D0-8123-4C90-BA5F-C470596B091D}"/>
              </a:ext>
              <a:ext uri="{C183D7F6-B498-43B3-948B-1728B52AA6E4}">
                <adec:decorative xmlns:adec="http://schemas.microsoft.com/office/drawing/2017/decorative" val="1"/>
              </a:ext>
            </a:extLst>
          </p:cNvPr>
          <p:cNvSpPr/>
          <p:nvPr/>
        </p:nvSpPr>
        <p:spPr>
          <a:xfrm>
            <a:off x="1524"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05953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ED5994-4002-4865-B5CD-567F2A16A466}"/>
              </a:ext>
            </a:extLst>
          </p:cNvPr>
          <p:cNvSpPr>
            <a:spLocks noGrp="1"/>
          </p:cNvSpPr>
          <p:nvPr>
            <p:ph type="title"/>
          </p:nvPr>
        </p:nvSpPr>
        <p:spPr/>
        <p:txBody>
          <a:bodyPr anchor="ctr" anchorCtr="0"/>
          <a:lstStyle/>
          <a:p>
            <a:r>
              <a:rPr lang="en-US" dirty="0"/>
              <a:t>Chart</a:t>
            </a:r>
          </a:p>
        </p:txBody>
      </p:sp>
      <p:graphicFrame>
        <p:nvGraphicFramePr>
          <p:cNvPr id="9" name="Content Placeholder 8" descr="Sample Bar Chart">
            <a:extLst>
              <a:ext uri="{FF2B5EF4-FFF2-40B4-BE49-F238E27FC236}">
                <a16:creationId xmlns:a16="http://schemas.microsoft.com/office/drawing/2014/main" id="{ACDA9854-610A-49C1-AD26-A769DE3C6B09}"/>
              </a:ext>
            </a:extLst>
          </p:cNvPr>
          <p:cNvGraphicFramePr>
            <a:graphicFrameLocks noGrp="1"/>
          </p:cNvGraphicFramePr>
          <p:nvPr>
            <p:ph idx="1"/>
            <p:extLst>
              <p:ext uri="{D42A27DB-BD31-4B8C-83A1-F6EECF244321}">
                <p14:modId xmlns:p14="http://schemas.microsoft.com/office/powerpoint/2010/main" val="1520847357"/>
              </p:ext>
            </p:extLst>
          </p:nvPr>
        </p:nvGraphicFramePr>
        <p:xfrm>
          <a:off x="1262063" y="1828800"/>
          <a:ext cx="859472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9BED59F-EDEA-4939-99E1-D47D15049C3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784DA62B-7B3D-4F11-A997-712DB695B21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D7D5EB3-E14E-453E-A088-786A2823E07E}"/>
              </a:ext>
            </a:extLst>
          </p:cNvPr>
          <p:cNvSpPr>
            <a:spLocks noGrp="1"/>
          </p:cNvSpPr>
          <p:nvPr>
            <p:ph type="sldNum" sz="quarter" idx="12"/>
          </p:nvPr>
        </p:nvSpPr>
        <p:spPr/>
        <p:txBody>
          <a:bodyPr>
            <a:normAutofit lnSpcReduction="10000"/>
          </a:bodyPr>
          <a:lstStyle/>
          <a:p>
            <a:fld id="{DFDF98CC-160E-494C-8C3C-8CDC5FA257DE}" type="slidenum">
              <a:rPr lang="en-US" smtClean="0"/>
              <a:pPr/>
              <a:t>6</a:t>
            </a:fld>
            <a:endParaRPr lang="en-US" dirty="0"/>
          </a:p>
        </p:txBody>
      </p:sp>
    </p:spTree>
    <p:extLst>
      <p:ext uri="{BB962C8B-B14F-4D97-AF65-F5344CB8AC3E}">
        <p14:creationId xmlns:p14="http://schemas.microsoft.com/office/powerpoint/2010/main" val="3365871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E9C7-0B0A-4128-99EA-66B2BADF15C9}"/>
              </a:ext>
            </a:extLst>
          </p:cNvPr>
          <p:cNvSpPr>
            <a:spLocks noGrp="1"/>
          </p:cNvSpPr>
          <p:nvPr>
            <p:ph type="title"/>
          </p:nvPr>
        </p:nvSpPr>
        <p:spPr/>
        <p:txBody>
          <a:bodyPr anchor="ctr" anchorCtr="0"/>
          <a:lstStyle/>
          <a:p>
            <a:r>
              <a:rPr lang="en-US" dirty="0"/>
              <a:t>Table</a:t>
            </a:r>
          </a:p>
        </p:txBody>
      </p:sp>
      <p:graphicFrame>
        <p:nvGraphicFramePr>
          <p:cNvPr id="4" name="Table 4">
            <a:extLst>
              <a:ext uri="{FF2B5EF4-FFF2-40B4-BE49-F238E27FC236}">
                <a16:creationId xmlns:a16="http://schemas.microsoft.com/office/drawing/2014/main" id="{989AC6B2-A1F4-4B38-AA5F-BEFB6AA1F90F}"/>
              </a:ext>
            </a:extLst>
          </p:cNvPr>
          <p:cNvGraphicFramePr>
            <a:graphicFrameLocks noGrp="1"/>
          </p:cNvGraphicFramePr>
          <p:nvPr>
            <p:ph idx="1"/>
            <p:extLst>
              <p:ext uri="{D42A27DB-BD31-4B8C-83A1-F6EECF244321}">
                <p14:modId xmlns:p14="http://schemas.microsoft.com/office/powerpoint/2010/main" val="4127850836"/>
              </p:ext>
            </p:extLst>
          </p:nvPr>
        </p:nvGraphicFramePr>
        <p:xfrm>
          <a:off x="1262063" y="1828800"/>
          <a:ext cx="8594725" cy="3309939"/>
        </p:xfrm>
        <a:graphic>
          <a:graphicData uri="http://schemas.openxmlformats.org/drawingml/2006/table">
            <a:tbl>
              <a:tblPr firstRow="1" bandRow="1">
                <a:tableStyleId>{00A15C55-8517-42AA-B614-E9B94910E393}</a:tableStyleId>
              </a:tblPr>
              <a:tblGrid>
                <a:gridCol w="1718945">
                  <a:extLst>
                    <a:ext uri="{9D8B030D-6E8A-4147-A177-3AD203B41FA5}">
                      <a16:colId xmlns:a16="http://schemas.microsoft.com/office/drawing/2014/main" val="2388554779"/>
                    </a:ext>
                  </a:extLst>
                </a:gridCol>
                <a:gridCol w="1718945">
                  <a:extLst>
                    <a:ext uri="{9D8B030D-6E8A-4147-A177-3AD203B41FA5}">
                      <a16:colId xmlns:a16="http://schemas.microsoft.com/office/drawing/2014/main" val="771534895"/>
                    </a:ext>
                  </a:extLst>
                </a:gridCol>
                <a:gridCol w="1718945">
                  <a:extLst>
                    <a:ext uri="{9D8B030D-6E8A-4147-A177-3AD203B41FA5}">
                      <a16:colId xmlns:a16="http://schemas.microsoft.com/office/drawing/2014/main" val="1059209827"/>
                    </a:ext>
                  </a:extLst>
                </a:gridCol>
                <a:gridCol w="1718945">
                  <a:extLst>
                    <a:ext uri="{9D8B030D-6E8A-4147-A177-3AD203B41FA5}">
                      <a16:colId xmlns:a16="http://schemas.microsoft.com/office/drawing/2014/main" val="2969620860"/>
                    </a:ext>
                  </a:extLst>
                </a:gridCol>
                <a:gridCol w="1718945">
                  <a:extLst>
                    <a:ext uri="{9D8B030D-6E8A-4147-A177-3AD203B41FA5}">
                      <a16:colId xmlns:a16="http://schemas.microsoft.com/office/drawing/2014/main" val="313466517"/>
                    </a:ext>
                  </a:extLst>
                </a:gridCol>
              </a:tblGrid>
              <a:tr h="697771">
                <a:tc>
                  <a:txBody>
                    <a:bodyPr/>
                    <a:lstStyle/>
                    <a:p>
                      <a:pPr algn="ctr"/>
                      <a:endParaRPr lang="en-US" sz="2400" dirty="0"/>
                    </a:p>
                  </a:txBody>
                  <a:tcPr marL="74737" marR="74737"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solidFill>
                            <a:schemeClr val="tx1"/>
                          </a:solidFill>
                        </a:rPr>
                        <a:t>Category 1</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solidFill>
                            <a:schemeClr val="tx1"/>
                          </a:solidFill>
                        </a:rPr>
                        <a:t>Category 2</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solidFill>
                            <a:schemeClr val="tx1"/>
                          </a:solidFill>
                        </a:rPr>
                        <a:t>Category 3</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solidFill>
                            <a:schemeClr val="tx1"/>
                          </a:solidFill>
                        </a:rPr>
                        <a:t>Category 5</a:t>
                      </a:r>
                    </a:p>
                  </a:txBody>
                  <a:tcPr marL="74737" marR="74737"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75066"/>
                  </a:ext>
                </a:extLst>
              </a:tr>
              <a:tr h="653042">
                <a:tc>
                  <a:txBody>
                    <a:bodyPr/>
                    <a:lstStyle/>
                    <a:p>
                      <a:pPr algn="ctr"/>
                      <a:r>
                        <a:rPr lang="en-US" sz="2400" dirty="0">
                          <a:solidFill>
                            <a:schemeClr val="tx1"/>
                          </a:solidFill>
                        </a:rPr>
                        <a:t>Item 1</a:t>
                      </a:r>
                    </a:p>
                  </a:txBody>
                  <a:tcPr marL="74737" marR="74737"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4.5</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2.3</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1.7</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5</a:t>
                      </a:r>
                      <a:r>
                        <a:rPr lang="en-US" sz="2400" b="0" i="0" dirty="0">
                          <a:solidFill>
                            <a:srgbClr val="000000"/>
                          </a:solidFill>
                          <a:effectLst/>
                          <a:latin typeface="+mn-lt"/>
                        </a:rPr>
                        <a:t>.0</a:t>
                      </a:r>
                      <a:endParaRPr lang="en-US" sz="2400" dirty="0">
                        <a:solidFill>
                          <a:schemeClr val="tx1"/>
                        </a:solidFill>
                      </a:endParaRPr>
                    </a:p>
                  </a:txBody>
                  <a:tcPr marL="74737" marR="74737"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1523258"/>
                  </a:ext>
                </a:extLst>
              </a:tr>
              <a:tr h="653042">
                <a:tc>
                  <a:txBody>
                    <a:bodyPr/>
                    <a:lstStyle/>
                    <a:p>
                      <a:pPr algn="ctr"/>
                      <a:r>
                        <a:rPr lang="en-US" sz="2400" dirty="0">
                          <a:solidFill>
                            <a:schemeClr val="tx1"/>
                          </a:solidFill>
                        </a:rPr>
                        <a:t>Item 2</a:t>
                      </a:r>
                    </a:p>
                  </a:txBody>
                  <a:tcPr marL="74737" marR="74737"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3.2</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5.1</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4.4</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3</a:t>
                      </a:r>
                      <a:r>
                        <a:rPr lang="en-US" sz="2400" b="0" i="0" dirty="0">
                          <a:solidFill>
                            <a:srgbClr val="000000"/>
                          </a:solidFill>
                          <a:effectLst/>
                          <a:latin typeface="+mn-lt"/>
                        </a:rPr>
                        <a:t>.0</a:t>
                      </a:r>
                      <a:endParaRPr lang="en-US" sz="2400" dirty="0">
                        <a:solidFill>
                          <a:schemeClr val="tx1"/>
                        </a:solidFill>
                      </a:endParaRPr>
                    </a:p>
                  </a:txBody>
                  <a:tcPr marL="74737" marR="74737"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7726159"/>
                  </a:ext>
                </a:extLst>
              </a:tr>
              <a:tr h="653042">
                <a:tc>
                  <a:txBody>
                    <a:bodyPr/>
                    <a:lstStyle/>
                    <a:p>
                      <a:pPr algn="ctr"/>
                      <a:r>
                        <a:rPr lang="en-US" sz="2400" dirty="0">
                          <a:solidFill>
                            <a:schemeClr val="tx1"/>
                          </a:solidFill>
                        </a:rPr>
                        <a:t>Item 3</a:t>
                      </a:r>
                    </a:p>
                  </a:txBody>
                  <a:tcPr marL="74737" marR="74737"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2.1</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1.7</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2.5</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2.8</a:t>
                      </a:r>
                    </a:p>
                  </a:txBody>
                  <a:tcPr marL="74737" marR="74737"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6014312"/>
                  </a:ext>
                </a:extLst>
              </a:tr>
              <a:tr h="653042">
                <a:tc>
                  <a:txBody>
                    <a:bodyPr/>
                    <a:lstStyle/>
                    <a:p>
                      <a:pPr algn="ctr"/>
                      <a:r>
                        <a:rPr lang="en-US" sz="2400" dirty="0">
                          <a:solidFill>
                            <a:schemeClr val="tx1"/>
                          </a:solidFill>
                        </a:rPr>
                        <a:t>Item 4</a:t>
                      </a:r>
                    </a:p>
                  </a:txBody>
                  <a:tcPr marL="74737" marR="74737"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4.5</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2.2</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1.7</a:t>
                      </a:r>
                    </a:p>
                  </a:txBody>
                  <a:tcPr marL="74737" marR="7473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7</a:t>
                      </a:r>
                      <a:r>
                        <a:rPr lang="en-US" sz="2400" b="0" i="0" dirty="0">
                          <a:solidFill>
                            <a:srgbClr val="000000"/>
                          </a:solidFill>
                          <a:effectLst/>
                          <a:latin typeface="+mn-lt"/>
                        </a:rPr>
                        <a:t>.0</a:t>
                      </a:r>
                      <a:endParaRPr lang="en-US" sz="2400" dirty="0">
                        <a:solidFill>
                          <a:schemeClr val="tx1"/>
                        </a:solidFill>
                      </a:endParaRPr>
                    </a:p>
                  </a:txBody>
                  <a:tcPr marL="74737" marR="74737"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303586"/>
                  </a:ext>
                </a:extLst>
              </a:tr>
            </a:tbl>
          </a:graphicData>
        </a:graphic>
      </p:graphicFrame>
      <p:sp>
        <p:nvSpPr>
          <p:cNvPr id="3" name="Date Placeholder 2">
            <a:extLst>
              <a:ext uri="{FF2B5EF4-FFF2-40B4-BE49-F238E27FC236}">
                <a16:creationId xmlns:a16="http://schemas.microsoft.com/office/drawing/2014/main" id="{0DB24C48-B435-41F4-99B8-472445F9B917}"/>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9090A65B-6FF0-4E60-83E5-0C9C850BD628}"/>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C2A641BA-D921-42C0-8952-B24E5830D22F}"/>
              </a:ext>
            </a:extLst>
          </p:cNvPr>
          <p:cNvSpPr>
            <a:spLocks noGrp="1"/>
          </p:cNvSpPr>
          <p:nvPr>
            <p:ph type="sldNum" sz="quarter" idx="12"/>
          </p:nvPr>
        </p:nvSpPr>
        <p:spPr/>
        <p:txBody>
          <a:bodyPr>
            <a:normAutofit lnSpcReduction="10000"/>
          </a:bodyPr>
          <a:lstStyle/>
          <a:p>
            <a:fld id="{DFDF98CC-160E-494C-8C3C-8CDC5FA257DE}" type="slidenum">
              <a:rPr lang="en-US" smtClean="0"/>
              <a:pPr/>
              <a:t>7</a:t>
            </a:fld>
            <a:endParaRPr lang="en-US" dirty="0"/>
          </a:p>
        </p:txBody>
      </p:sp>
    </p:spTree>
    <p:extLst>
      <p:ext uri="{BB962C8B-B14F-4D97-AF65-F5344CB8AC3E}">
        <p14:creationId xmlns:p14="http://schemas.microsoft.com/office/powerpoint/2010/main" val="38726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41ED-4B87-4D2A-8F7C-19F347B4D891}"/>
              </a:ext>
            </a:extLst>
          </p:cNvPr>
          <p:cNvSpPr>
            <a:spLocks noGrp="1"/>
          </p:cNvSpPr>
          <p:nvPr>
            <p:ph type="ctrTitle"/>
          </p:nvPr>
        </p:nvSpPr>
        <p:spPr/>
        <p:txBody>
          <a:bodyPr>
            <a:normAutofit/>
          </a:bodyPr>
          <a:lstStyle/>
          <a:p>
            <a:r>
              <a:rPr lang="en-US" dirty="0"/>
              <a:t>The way to get started is to quit talking and begin doing.</a:t>
            </a:r>
          </a:p>
        </p:txBody>
      </p:sp>
      <p:sp>
        <p:nvSpPr>
          <p:cNvPr id="3" name="Subtitle 2">
            <a:extLst>
              <a:ext uri="{FF2B5EF4-FFF2-40B4-BE49-F238E27FC236}">
                <a16:creationId xmlns:a16="http://schemas.microsoft.com/office/drawing/2014/main" id="{24604B7F-D8B0-4BA1-8A6A-11FD85AF5426}"/>
              </a:ext>
            </a:extLst>
          </p:cNvPr>
          <p:cNvSpPr>
            <a:spLocks noGrp="1"/>
          </p:cNvSpPr>
          <p:nvPr>
            <p:ph type="subTitle" idx="1"/>
          </p:nvPr>
        </p:nvSpPr>
        <p:spPr/>
        <p:txBody>
          <a:bodyPr/>
          <a:lstStyle/>
          <a:p>
            <a:r>
              <a:rPr lang="en-US" dirty="0"/>
              <a:t>Walt Disney</a:t>
            </a:r>
          </a:p>
        </p:txBody>
      </p:sp>
      <p:pic>
        <p:nvPicPr>
          <p:cNvPr id="7" name="Picture Placeholder 6" descr="Grey vases with pink flowers in them">
            <a:extLst>
              <a:ext uri="{FF2B5EF4-FFF2-40B4-BE49-F238E27FC236}">
                <a16:creationId xmlns:a16="http://schemas.microsoft.com/office/drawing/2014/main" id="{214B642D-F7B1-4CA7-A782-63E3FD28B838}"/>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l="7" r="7"/>
          <a:stretch/>
        </p:blipFill>
        <p:spPr/>
      </p:pic>
      <p:pic>
        <p:nvPicPr>
          <p:cNvPr id="9" name="Picture Placeholder 8" descr="3 blue pots with a plant">
            <a:extLst>
              <a:ext uri="{FF2B5EF4-FFF2-40B4-BE49-F238E27FC236}">
                <a16:creationId xmlns:a16="http://schemas.microsoft.com/office/drawing/2014/main" id="{B5FAC5DF-E811-48BE-96B9-0ECA5E974003}"/>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7" r="7"/>
          <a:stretch/>
        </p:blipFill>
        <p:spPr/>
      </p:pic>
      <p:sp>
        <p:nvSpPr>
          <p:cNvPr id="4" name="Date Placeholder 3">
            <a:extLst>
              <a:ext uri="{FF2B5EF4-FFF2-40B4-BE49-F238E27FC236}">
                <a16:creationId xmlns:a16="http://schemas.microsoft.com/office/drawing/2014/main" id="{DA0AF427-FD04-4E06-B500-1B6B3F3BAD9F}"/>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D08CECA4-6742-4681-8506-A271DA2DA5CF}"/>
              </a:ext>
            </a:extLst>
          </p:cNvPr>
          <p:cNvSpPr>
            <a:spLocks noGrp="1"/>
          </p:cNvSpPr>
          <p:nvPr>
            <p:ph type="ftr" sz="quarter" idx="11"/>
          </p:nvPr>
        </p:nvSpPr>
        <p:spPr/>
        <p:txBody>
          <a:bodyPr/>
          <a:lstStyle/>
          <a:p>
            <a:r>
              <a:rPr lang="en-US" dirty="0"/>
              <a:t>Sample Footer Text</a:t>
            </a:r>
          </a:p>
        </p:txBody>
      </p:sp>
      <p:sp>
        <p:nvSpPr>
          <p:cNvPr id="18" name="Slide Number Placeholder 17">
            <a:extLst>
              <a:ext uri="{FF2B5EF4-FFF2-40B4-BE49-F238E27FC236}">
                <a16:creationId xmlns:a16="http://schemas.microsoft.com/office/drawing/2014/main" id="{CC00F0CE-290E-422C-976A-8876F2CE55B4}"/>
              </a:ext>
            </a:extLst>
          </p:cNvPr>
          <p:cNvSpPr>
            <a:spLocks noGrp="1"/>
          </p:cNvSpPr>
          <p:nvPr>
            <p:ph type="sldNum" sz="quarter" idx="12"/>
          </p:nvPr>
        </p:nvSpPr>
        <p:spPr/>
        <p:txBody>
          <a:bodyPr>
            <a:normAutofit lnSpcReduction="10000"/>
          </a:bodyPr>
          <a:lstStyle/>
          <a:p>
            <a:fld id="{DFDF98CC-160E-494C-8C3C-8CDC5FA257DE}" type="slidenum">
              <a:rPr lang="en-US" smtClean="0"/>
              <a:pPr/>
              <a:t>8</a:t>
            </a:fld>
            <a:endParaRPr lang="en-US" dirty="0"/>
          </a:p>
        </p:txBody>
      </p:sp>
      <p:sp>
        <p:nvSpPr>
          <p:cNvPr id="13" name="Freeform: Shape 12">
            <a:extLst>
              <a:ext uri="{FF2B5EF4-FFF2-40B4-BE49-F238E27FC236}">
                <a16:creationId xmlns:a16="http://schemas.microsoft.com/office/drawing/2014/main" id="{7C8588F4-08BF-4F4C-BE81-B3DD9189DB82}"/>
              </a:ext>
              <a:ext uri="{C183D7F6-B498-43B3-948B-1728B52AA6E4}">
                <adec:decorative xmlns:adec="http://schemas.microsoft.com/office/drawing/2017/decorative" val="1"/>
              </a:ext>
            </a:extLst>
          </p:cNvPr>
          <p:cNvSpPr/>
          <p:nvPr/>
        </p:nvSpPr>
        <p:spPr>
          <a:xfrm>
            <a:off x="3476244"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686875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AEB42-DEF7-4CCE-8146-F82EBB4A9800}"/>
              </a:ext>
            </a:extLst>
          </p:cNvPr>
          <p:cNvSpPr>
            <a:spLocks noGrp="1"/>
          </p:cNvSpPr>
          <p:nvPr>
            <p:ph type="title"/>
          </p:nvPr>
        </p:nvSpPr>
        <p:spPr/>
        <p:txBody>
          <a:bodyPr/>
          <a:lstStyle/>
          <a:p>
            <a:r>
              <a:rPr lang="en-US" dirty="0"/>
              <a:t>Team</a:t>
            </a:r>
          </a:p>
        </p:txBody>
      </p:sp>
      <p:graphicFrame>
        <p:nvGraphicFramePr>
          <p:cNvPr id="11" name="Content Placeholder 6" descr="Team Placeholder">
            <a:extLst>
              <a:ext uri="{FF2B5EF4-FFF2-40B4-BE49-F238E27FC236}">
                <a16:creationId xmlns:a16="http://schemas.microsoft.com/office/drawing/2014/main" id="{8650BB20-9C55-4797-A7A9-3426658FB568}"/>
              </a:ext>
            </a:extLst>
          </p:cNvPr>
          <p:cNvGraphicFramePr>
            <a:graphicFrameLocks noGrp="1"/>
          </p:cNvGraphicFramePr>
          <p:nvPr>
            <p:ph idx="1"/>
            <p:extLst>
              <p:ext uri="{D42A27DB-BD31-4B8C-83A1-F6EECF244321}">
                <p14:modId xmlns:p14="http://schemas.microsoft.com/office/powerpoint/2010/main" val="2038719047"/>
              </p:ext>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6ACD5E33-8503-40F5-9B61-89325EA3B37C}"/>
              </a:ext>
            </a:extLst>
          </p:cNvPr>
          <p:cNvSpPr>
            <a:spLocks noGrp="1"/>
          </p:cNvSpPr>
          <p:nvPr>
            <p:ph type="dt" sz="half" idx="10"/>
          </p:nvPr>
        </p:nvSpPr>
        <p:spPr/>
        <p:txBody>
          <a:bodyPr/>
          <a:lstStyle/>
          <a:p>
            <a:r>
              <a:rPr lang="en-US" dirty="0"/>
              <a:t>20XX</a:t>
            </a:r>
          </a:p>
        </p:txBody>
      </p:sp>
      <p:sp>
        <p:nvSpPr>
          <p:cNvPr id="2" name="Footer Placeholder 1">
            <a:extLst>
              <a:ext uri="{FF2B5EF4-FFF2-40B4-BE49-F238E27FC236}">
                <a16:creationId xmlns:a16="http://schemas.microsoft.com/office/drawing/2014/main" id="{D5502097-7A8D-41F4-952D-4BC723CCB724}"/>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7513161-B719-4AFE-9129-8CAF8A62AD95}"/>
              </a:ext>
            </a:extLst>
          </p:cNvPr>
          <p:cNvSpPr>
            <a:spLocks noGrp="1"/>
          </p:cNvSpPr>
          <p:nvPr>
            <p:ph type="sldNum" sz="quarter" idx="12"/>
          </p:nvPr>
        </p:nvSpPr>
        <p:spPr/>
        <p:txBody>
          <a:bodyPr>
            <a:normAutofit lnSpcReduction="10000"/>
          </a:bodyPr>
          <a:lstStyle/>
          <a:p>
            <a:fld id="{DFDF98CC-160E-494C-8C3C-8CDC5FA257DE}" type="slidenum">
              <a:rPr lang="en-US" smtClean="0"/>
              <a:pPr/>
              <a:t>9</a:t>
            </a:fld>
            <a:endParaRPr lang="en-US" dirty="0"/>
          </a:p>
        </p:txBody>
      </p:sp>
    </p:spTree>
    <p:extLst>
      <p:ext uri="{BB962C8B-B14F-4D97-AF65-F5344CB8AC3E}">
        <p14:creationId xmlns:p14="http://schemas.microsoft.com/office/powerpoint/2010/main" val="48634093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44F69D-6EA4-473B-A21B-234A493E3E19}">
  <ds:schemaRefs>
    <ds:schemaRef ds:uri="http://schemas.microsoft.com/sharepoint/v3/contenttype/forms"/>
  </ds:schemaRefs>
</ds:datastoreItem>
</file>

<file path=customXml/itemProps2.xml><?xml version="1.0" encoding="utf-8"?>
<ds:datastoreItem xmlns:ds="http://schemas.openxmlformats.org/officeDocument/2006/customXml" ds:itemID="{E5E496F2-1687-4D2B-8650-5A3E571C0A6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55B5B51-1734-445B-ACDB-16DB9A7E2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TM03457515[[fn=View]]</Template>
  <TotalTime>199</TotalTime>
  <Words>543</Words>
  <Application>Microsoft Office PowerPoint</Application>
  <PresentationFormat>Widescreen</PresentationFormat>
  <Paragraphs>125</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Schoolbook</vt:lpstr>
      <vt:lpstr>Sakkal Majalla</vt:lpstr>
      <vt:lpstr>Wingdings 2</vt:lpstr>
      <vt:lpstr>View</vt:lpstr>
      <vt:lpstr>Presentation title</vt:lpstr>
      <vt:lpstr>PowerPoint Presentation</vt:lpstr>
      <vt:lpstr>Agenda</vt:lpstr>
      <vt:lpstr>Introduction</vt:lpstr>
      <vt:lpstr>Topic one</vt:lpstr>
      <vt:lpstr>Chart</vt:lpstr>
      <vt:lpstr>Table</vt:lpstr>
      <vt:lpstr>The way to get started is to quit talking and begin doing.</vt:lpstr>
      <vt:lpstr>Team</vt:lpstr>
      <vt:lpstr>Timeline</vt:lpstr>
      <vt:lpstr>Content</vt:lpstr>
      <vt:lpstr>Additional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201601746</dc:creator>
  <cp:lastModifiedBy>201601746</cp:lastModifiedBy>
  <cp:revision>2</cp:revision>
  <dcterms:created xsi:type="dcterms:W3CDTF">2024-08-23T19:49:05Z</dcterms:created>
  <dcterms:modified xsi:type="dcterms:W3CDTF">2024-08-26T22:19:46Z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